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2" r:id="rId3"/>
    <p:sldId id="258" r:id="rId4"/>
    <p:sldId id="263" r:id="rId5"/>
    <p:sldId id="2076137679" r:id="rId6"/>
    <p:sldId id="2076137680" r:id="rId7"/>
    <p:sldId id="2076137682" r:id="rId8"/>
    <p:sldId id="2076137716" r:id="rId9"/>
    <p:sldId id="2076137698" r:id="rId10"/>
    <p:sldId id="2076137712" r:id="rId11"/>
    <p:sldId id="265" r:id="rId12"/>
    <p:sldId id="2076137684" r:id="rId13"/>
    <p:sldId id="2076137711" r:id="rId14"/>
    <p:sldId id="2076137715" r:id="rId15"/>
    <p:sldId id="2076137713" r:id="rId16"/>
    <p:sldId id="2076137681" r:id="rId17"/>
    <p:sldId id="2076137686" r:id="rId18"/>
    <p:sldId id="2076135970" r:id="rId19"/>
    <p:sldId id="2076137717" r:id="rId20"/>
    <p:sldId id="2076137688" r:id="rId21"/>
    <p:sldId id="2076137714" r:id="rId22"/>
    <p:sldId id="2076137692" r:id="rId23"/>
    <p:sldId id="2076137690" r:id="rId24"/>
    <p:sldId id="2076137693" r:id="rId25"/>
    <p:sldId id="2076137694" r:id="rId26"/>
    <p:sldId id="2076137685" r:id="rId27"/>
    <p:sldId id="2076137691" r:id="rId28"/>
    <p:sldId id="261" r:id="rId29"/>
    <p:sldId id="264" r:id="rId30"/>
    <p:sldId id="2076137695" r:id="rId31"/>
  </p:sldIdLst>
  <p:sldSz cx="9144000" cy="5143500" type="screen16x9"/>
  <p:notesSz cx="6858000" cy="9144000"/>
  <p:defaultTextStyle>
    <a:defPPr>
      <a:defRPr lang="nl-NL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E2A"/>
    <a:srgbClr val="132730"/>
    <a:srgbClr val="FF6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AFA2A8-2576-4B4B-9091-3595E05E67FC}" v="473" dt="2022-05-12T09:52:26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 autoAdjust="0"/>
    <p:restoredTop sz="94674"/>
  </p:normalViewPr>
  <p:slideViewPr>
    <p:cSldViewPr snapToGrid="0" snapToObjects="1">
      <p:cViewPr>
        <p:scale>
          <a:sx n="125" d="100"/>
          <a:sy n="125" d="100"/>
        </p:scale>
        <p:origin x="1277" y="5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in 't Veld" userId="9f4c5c0aa56b06c1" providerId="LiveId" clId="{C8AFA2A8-2576-4B4B-9091-3595E05E67FC}"/>
    <pc:docChg chg="undo custSel addSld delSld modSld sldOrd">
      <pc:chgData name="Carl in 't Veld" userId="9f4c5c0aa56b06c1" providerId="LiveId" clId="{C8AFA2A8-2576-4B4B-9091-3595E05E67FC}" dt="2022-05-12T09:52:26.789" v="5645"/>
      <pc:docMkLst>
        <pc:docMk/>
      </pc:docMkLst>
      <pc:sldChg chg="addSp modSp mod chgLayout">
        <pc:chgData name="Carl in 't Veld" userId="9f4c5c0aa56b06c1" providerId="LiveId" clId="{C8AFA2A8-2576-4B4B-9091-3595E05E67FC}" dt="2022-05-08T15:12:24.194" v="3135" actId="20577"/>
        <pc:sldMkLst>
          <pc:docMk/>
          <pc:sldMk cId="0" sldId="256"/>
        </pc:sldMkLst>
        <pc:spChg chg="add mod ord">
          <ac:chgData name="Carl in 't Veld" userId="9f4c5c0aa56b06c1" providerId="LiveId" clId="{C8AFA2A8-2576-4B4B-9091-3595E05E67FC}" dt="2022-05-08T15:12:24.194" v="3135" actId="20577"/>
          <ac:spMkLst>
            <pc:docMk/>
            <pc:sldMk cId="0" sldId="256"/>
            <ac:spMk id="2" creationId="{D78B6FEF-C672-409D-6934-6CF6F99F53D7}"/>
          </ac:spMkLst>
        </pc:spChg>
        <pc:spChg chg="add mod ord">
          <ac:chgData name="Carl in 't Veld" userId="9f4c5c0aa56b06c1" providerId="LiveId" clId="{C8AFA2A8-2576-4B4B-9091-3595E05E67FC}" dt="2022-05-06T12:40:27.861" v="158" actId="207"/>
          <ac:spMkLst>
            <pc:docMk/>
            <pc:sldMk cId="0" sldId="256"/>
            <ac:spMk id="4" creationId="{4476DC07-C4FF-3B2C-ABB5-5F108B4A40B6}"/>
          </ac:spMkLst>
        </pc:spChg>
        <pc:picChg chg="mod">
          <ac:chgData name="Carl in 't Veld" userId="9f4c5c0aa56b06c1" providerId="LiveId" clId="{C8AFA2A8-2576-4B4B-9091-3595E05E67FC}" dt="2022-05-06T12:39:59.215" v="104" actId="1076"/>
          <ac:picMkLst>
            <pc:docMk/>
            <pc:sldMk cId="0" sldId="256"/>
            <ac:picMk id="3" creationId="{88D39166-5E13-9E09-71A5-EC9456F5FD03}"/>
          </ac:picMkLst>
        </pc:picChg>
      </pc:sldChg>
      <pc:sldChg chg="addSp delSp modSp mod modClrScheme chgLayout">
        <pc:chgData name="Carl in 't Veld" userId="9f4c5c0aa56b06c1" providerId="LiveId" clId="{C8AFA2A8-2576-4B4B-9091-3595E05E67FC}" dt="2022-05-08T09:14:36.291" v="2774" actId="20577"/>
        <pc:sldMkLst>
          <pc:docMk/>
          <pc:sldMk cId="3558707581" sldId="258"/>
        </pc:sldMkLst>
        <pc:spChg chg="add del mod ord">
          <ac:chgData name="Carl in 't Veld" userId="9f4c5c0aa56b06c1" providerId="LiveId" clId="{C8AFA2A8-2576-4B4B-9091-3595E05E67FC}" dt="2022-05-06T12:40:35.786" v="160" actId="700"/>
          <ac:spMkLst>
            <pc:docMk/>
            <pc:sldMk cId="3558707581" sldId="258"/>
            <ac:spMk id="2" creationId="{84FF8F89-27A0-3A32-BEF4-F9961B584D89}"/>
          </ac:spMkLst>
        </pc:spChg>
        <pc:spChg chg="add del mod ord">
          <ac:chgData name="Carl in 't Veld" userId="9f4c5c0aa56b06c1" providerId="LiveId" clId="{C8AFA2A8-2576-4B4B-9091-3595E05E67FC}" dt="2022-05-06T12:40:35.786" v="160" actId="700"/>
          <ac:spMkLst>
            <pc:docMk/>
            <pc:sldMk cId="3558707581" sldId="258"/>
            <ac:spMk id="3" creationId="{681EA68C-6579-4F19-49BC-8D835332C479}"/>
          </ac:spMkLst>
        </pc:spChg>
        <pc:spChg chg="add mod ord">
          <ac:chgData name="Carl in 't Veld" userId="9f4c5c0aa56b06c1" providerId="LiveId" clId="{C8AFA2A8-2576-4B4B-9091-3595E05E67FC}" dt="2022-05-06T12:40:50.638" v="174" actId="207"/>
          <ac:spMkLst>
            <pc:docMk/>
            <pc:sldMk cId="3558707581" sldId="258"/>
            <ac:spMk id="6" creationId="{A43463E3-8421-7C4C-B19F-26DD982D7A61}"/>
          </ac:spMkLst>
        </pc:spChg>
        <pc:spChg chg="add mod ord">
          <ac:chgData name="Carl in 't Veld" userId="9f4c5c0aa56b06c1" providerId="LiveId" clId="{C8AFA2A8-2576-4B4B-9091-3595E05E67FC}" dt="2022-05-08T09:14:36.291" v="2774" actId="20577"/>
          <ac:spMkLst>
            <pc:docMk/>
            <pc:sldMk cId="3558707581" sldId="258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06T12:49:08.847" v="606" actId="1076"/>
          <ac:picMkLst>
            <pc:docMk/>
            <pc:sldMk cId="3558707581" sldId="258"/>
            <ac:picMk id="9" creationId="{0D21A29D-0FF7-7C46-A1BF-A3FB3194E688}"/>
          </ac:picMkLst>
        </pc:picChg>
        <pc:picChg chg="add mod">
          <ac:chgData name="Carl in 't Veld" userId="9f4c5c0aa56b06c1" providerId="LiveId" clId="{C8AFA2A8-2576-4B4B-9091-3595E05E67FC}" dt="2022-05-06T12:49:19.018" v="612" actId="14100"/>
          <ac:picMkLst>
            <pc:docMk/>
            <pc:sldMk cId="3558707581" sldId="258"/>
            <ac:picMk id="11" creationId="{EB12D493-DF94-D7AC-0D2F-7B41A8081279}"/>
          </ac:picMkLst>
        </pc:picChg>
        <pc:picChg chg="add mod">
          <ac:chgData name="Carl in 't Veld" userId="9f4c5c0aa56b06c1" providerId="LiveId" clId="{C8AFA2A8-2576-4B4B-9091-3595E05E67FC}" dt="2022-05-06T12:42:27.560" v="339" actId="1076"/>
          <ac:picMkLst>
            <pc:docMk/>
            <pc:sldMk cId="3558707581" sldId="258"/>
            <ac:picMk id="1026" creationId="{77CF22EC-E072-F81A-7A05-9A1C7D66D822}"/>
          </ac:picMkLst>
        </pc:picChg>
      </pc:sldChg>
      <pc:sldChg chg="addSp delSp modSp add mod ord">
        <pc:chgData name="Carl in 't Veld" userId="9f4c5c0aa56b06c1" providerId="LiveId" clId="{C8AFA2A8-2576-4B4B-9091-3595E05E67FC}" dt="2022-05-12T09:22:54.621" v="5272" actId="6549"/>
        <pc:sldMkLst>
          <pc:docMk/>
          <pc:sldMk cId="3105816167" sldId="262"/>
        </pc:sldMkLst>
        <pc:spChg chg="mod">
          <ac:chgData name="Carl in 't Veld" userId="9f4c5c0aa56b06c1" providerId="LiveId" clId="{C8AFA2A8-2576-4B4B-9091-3595E05E67FC}" dt="2022-05-06T12:42:56.224" v="351" actId="6549"/>
          <ac:spMkLst>
            <pc:docMk/>
            <pc:sldMk cId="3105816167" sldId="262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9:22:54.621" v="5272" actId="6549"/>
          <ac:spMkLst>
            <pc:docMk/>
            <pc:sldMk cId="3105816167" sldId="262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06T15:30:03.045" v="2358" actId="1076"/>
          <ac:picMkLst>
            <pc:docMk/>
            <pc:sldMk cId="3105816167" sldId="262"/>
            <ac:picMk id="3" creationId="{A81C01C5-8648-F07A-7BE6-70E1DF3C02A2}"/>
          </ac:picMkLst>
        </pc:picChg>
        <pc:picChg chg="del">
          <ac:chgData name="Carl in 't Veld" userId="9f4c5c0aa56b06c1" providerId="LiveId" clId="{C8AFA2A8-2576-4B4B-9091-3595E05E67FC}" dt="2022-05-06T12:43:27.885" v="462" actId="478"/>
          <ac:picMkLst>
            <pc:docMk/>
            <pc:sldMk cId="3105816167" sldId="262"/>
            <ac:picMk id="1026" creationId="{77CF22EC-E072-F81A-7A05-9A1C7D66D822}"/>
          </ac:picMkLst>
        </pc:picChg>
      </pc:sldChg>
      <pc:sldChg chg="delSp modSp add mod ord modShow">
        <pc:chgData name="Carl in 't Veld" userId="9f4c5c0aa56b06c1" providerId="LiveId" clId="{C8AFA2A8-2576-4B4B-9091-3595E05E67FC}" dt="2022-05-12T09:21:47.774" v="5262" actId="729"/>
        <pc:sldMkLst>
          <pc:docMk/>
          <pc:sldMk cId="3417029373" sldId="263"/>
        </pc:sldMkLst>
        <pc:spChg chg="mod">
          <ac:chgData name="Carl in 't Veld" userId="9f4c5c0aa56b06c1" providerId="LiveId" clId="{C8AFA2A8-2576-4B4B-9091-3595E05E67FC}" dt="2022-05-06T12:50:06.448" v="686" actId="20577"/>
          <ac:spMkLst>
            <pc:docMk/>
            <pc:sldMk cId="3417029373" sldId="263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06T13:49:56.427" v="1576" actId="20577"/>
          <ac:spMkLst>
            <pc:docMk/>
            <pc:sldMk cId="3417029373" sldId="263"/>
            <ac:spMk id="7" creationId="{166B4305-B615-F4E9-92D4-9873DE8C67EE}"/>
          </ac:spMkLst>
        </pc:spChg>
        <pc:picChg chg="del">
          <ac:chgData name="Carl in 't Veld" userId="9f4c5c0aa56b06c1" providerId="LiveId" clId="{C8AFA2A8-2576-4B4B-9091-3595E05E67FC}" dt="2022-05-06T12:45:01.060" v="601" actId="478"/>
          <ac:picMkLst>
            <pc:docMk/>
            <pc:sldMk cId="3417029373" sldId="263"/>
            <ac:picMk id="1026" creationId="{77CF22EC-E072-F81A-7A05-9A1C7D66D822}"/>
          </ac:picMkLst>
        </pc:picChg>
      </pc:sldChg>
      <pc:sldChg chg="modSp new del mod">
        <pc:chgData name="Carl in 't Veld" userId="9f4c5c0aa56b06c1" providerId="LiveId" clId="{C8AFA2A8-2576-4B4B-9091-3595E05E67FC}" dt="2022-05-06T12:44:50.737" v="596" actId="47"/>
        <pc:sldMkLst>
          <pc:docMk/>
          <pc:sldMk cId="3687793716" sldId="263"/>
        </pc:sldMkLst>
        <pc:spChg chg="mod">
          <ac:chgData name="Carl in 't Veld" userId="9f4c5c0aa56b06c1" providerId="LiveId" clId="{C8AFA2A8-2576-4B4B-9091-3595E05E67FC}" dt="2022-05-06T12:44:48.027" v="595" actId="20577"/>
          <ac:spMkLst>
            <pc:docMk/>
            <pc:sldMk cId="3687793716" sldId="263"/>
            <ac:spMk id="2" creationId="{109AEE2A-07B6-C3DA-6305-02F39461150D}"/>
          </ac:spMkLst>
        </pc:spChg>
      </pc:sldChg>
      <pc:sldChg chg="modSp add mod">
        <pc:chgData name="Carl in 't Veld" userId="9f4c5c0aa56b06c1" providerId="LiveId" clId="{C8AFA2A8-2576-4B4B-9091-3595E05E67FC}" dt="2022-05-08T09:50:32.321" v="2811" actId="20577"/>
        <pc:sldMkLst>
          <pc:docMk/>
          <pc:sldMk cId="3517862656" sldId="264"/>
        </pc:sldMkLst>
        <pc:spChg chg="mod">
          <ac:chgData name="Carl in 't Veld" userId="9f4c5c0aa56b06c1" providerId="LiveId" clId="{C8AFA2A8-2576-4B4B-9091-3595E05E67FC}" dt="2022-05-07T07:32:51.489" v="2612" actId="20577"/>
          <ac:spMkLst>
            <pc:docMk/>
            <pc:sldMk cId="3517862656" sldId="264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08T09:50:32.321" v="2811" actId="20577"/>
          <ac:spMkLst>
            <pc:docMk/>
            <pc:sldMk cId="3517862656" sldId="264"/>
            <ac:spMk id="7" creationId="{166B4305-B615-F4E9-92D4-9873DE8C67EE}"/>
          </ac:spMkLst>
        </pc:spChg>
      </pc:sldChg>
      <pc:sldChg chg="addSp delSp modSp add mod ord modAnim modShow">
        <pc:chgData name="Carl in 't Veld" userId="9f4c5c0aa56b06c1" providerId="LiveId" clId="{C8AFA2A8-2576-4B4B-9091-3595E05E67FC}" dt="2022-05-12T07:40:40.157" v="4103" actId="729"/>
        <pc:sldMkLst>
          <pc:docMk/>
          <pc:sldMk cId="2050758176" sldId="265"/>
        </pc:sldMkLst>
        <pc:spChg chg="mod">
          <ac:chgData name="Carl in 't Veld" userId="9f4c5c0aa56b06c1" providerId="LiveId" clId="{C8AFA2A8-2576-4B4B-9091-3595E05E67FC}" dt="2022-05-06T15:26:49.458" v="2224" actId="20577"/>
          <ac:spMkLst>
            <pc:docMk/>
            <pc:sldMk cId="2050758176" sldId="265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" creationId="{166B4305-B615-F4E9-92D4-9873DE8C67EE}"/>
          </ac:spMkLst>
        </pc:spChg>
        <pc:spChg chg="add del mod">
          <ac:chgData name="Carl in 't Veld" userId="9f4c5c0aa56b06c1" providerId="LiveId" clId="{C8AFA2A8-2576-4B4B-9091-3595E05E67FC}" dt="2022-05-11T09:26:38.285" v="3197"/>
          <ac:spMkLst>
            <pc:docMk/>
            <pc:sldMk cId="2050758176" sldId="265"/>
            <ac:spMk id="8" creationId="{1E6A3041-97F6-22BB-A395-09D51977AF30}"/>
          </ac:spMkLst>
        </pc:spChg>
        <pc:spChg chg="mod">
          <ac:chgData name="Carl in 't Veld" userId="9f4c5c0aa56b06c1" providerId="LiveId" clId="{C8AFA2A8-2576-4B4B-9091-3595E05E67FC}" dt="2022-05-11T09:26:37.205" v="3196"/>
          <ac:spMkLst>
            <pc:docMk/>
            <pc:sldMk cId="2050758176" sldId="265"/>
            <ac:spMk id="10" creationId="{0DF0E6F7-7435-0E45-3497-BE4879F1B6B2}"/>
          </ac:spMkLst>
        </pc:spChg>
        <pc:spChg chg="mod">
          <ac:chgData name="Carl in 't Veld" userId="9f4c5c0aa56b06c1" providerId="LiveId" clId="{C8AFA2A8-2576-4B4B-9091-3595E05E67FC}" dt="2022-05-11T09:26:37.205" v="3196"/>
          <ac:spMkLst>
            <pc:docMk/>
            <pc:sldMk cId="2050758176" sldId="265"/>
            <ac:spMk id="11" creationId="{6E603365-D8EF-363F-0F75-AA3A616EAFE1}"/>
          </ac:spMkLst>
        </pc:spChg>
        <pc:spChg chg="add 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12" creationId="{897CD5F5-931F-656D-400B-C55F5DE26242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14" creationId="{FEAA912F-53B0-11AE-0AE7-F91536A8718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15" creationId="{E9254920-7DB1-83C0-024D-5785F9F25BD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1" creationId="{8605F93F-E745-2740-5809-85E913BA492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2" creationId="{1233210C-EFDC-FB75-7B6C-7B934CFC3DDF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3" creationId="{A8B7613C-D660-D770-A380-25FF715FDE0A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4" creationId="{A9764565-C0D8-5689-4FA7-3CFA5F90F3E8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5" creationId="{2159A9A0-E3B0-7648-62E7-233E632BC78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6" creationId="{9D3895A9-54FE-EA76-E909-F10028890E3A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7" creationId="{F4202814-833E-9FF2-BAF6-D755E033D0B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8" creationId="{2A72BCE2-9999-F693-C12E-BC3EA1C7FE4E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29" creationId="{90583376-8BDE-D2AF-F8F9-9883D44EC6C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0" creationId="{457ACA0B-D3BE-5A66-1348-C9686B3D9C8E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1" creationId="{C8762192-0811-58DC-963B-6251423F289E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2" creationId="{DD374F76-52D8-651D-9748-12926E06DBDA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3" creationId="{991EDA24-4475-E3F0-5D33-59F790D2369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4" creationId="{6F6E7D87-1CF5-01C1-181E-73D366EE97A7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35" creationId="{5FD59947-0CC2-13A9-9E2F-14CCF6F49378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1" creationId="{9E38DFF4-3D42-C7EA-F15D-A046C9E86EB4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4" creationId="{2E25643A-11FF-CF43-8AC2-707F39FA153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5" creationId="{D0A4032D-C801-0A33-5DE8-50086FF4A1C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6" creationId="{AC5B7C25-0712-AE25-BF22-574E02D475F6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7" creationId="{8C8BE2FE-CE5B-103B-0A42-104C0992AD22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8" creationId="{B1B9B954-B92A-DFA0-5A26-4B1D291127E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49" creationId="{9CAE1154-4059-58C2-83B9-6AE8CC21DF4F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0" creationId="{71FB90AA-9B6D-761D-EEC9-1DC99BF5CED6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1" creationId="{93EEBD5F-1DF5-FB7A-EB6C-6FA947F6C4E7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2" creationId="{7DC24550-6838-7E77-F1EF-E59843CE10B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3" creationId="{C2C90087-918A-833B-9F86-0953187CFBD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4" creationId="{988693DF-2B86-433A-93EC-306336793D17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5" creationId="{B5384F50-E721-301D-DE38-13BCD4C5B622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6" creationId="{1B282416-BEF5-C921-C439-16C7FFEBCA74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7" creationId="{CEC63EEF-8670-85EF-8343-5F83323F2173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8" creationId="{5038C14F-8E72-858A-9434-642B7ED2136A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59" creationId="{8120745E-6E16-C7A8-DE9B-55D33887473E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0" creationId="{4048A237-0FCC-0BD9-DF68-539E3CC17587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1" creationId="{FC8E82F2-93C8-314A-7F80-0FDFFDBC2D0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2" creationId="{8366F5A5-0A62-4963-C651-8BA5A9E37C9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3" creationId="{4E163099-5A31-30DF-2CE1-EC5108D80FF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4" creationId="{4D598D54-1E50-C64D-8EF4-834593B99A1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5" creationId="{A51449E3-73E9-B81E-4EB0-25F7538974F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6" creationId="{8BB25839-A3BD-1BDD-89D5-D9106B50EF18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7" creationId="{9A0BB427-5879-46EC-09F9-DBC018523827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8" creationId="{52E9674C-29E0-D267-B494-D771E6652BE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69" creationId="{1EA18589-2D45-16C5-9722-6EE2E161D1F1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0" creationId="{E120F63F-F062-E638-ADD5-D3FB6F9763F5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1" creationId="{8ED7F7EF-E0BE-7C1E-483F-492A400DC46F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2" creationId="{768BF916-6CFD-2B7E-ED3E-8A61858FDE5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3" creationId="{5A7FD114-C66C-84E2-331D-6B49EEE901B8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4" creationId="{4B37B133-A4DE-993B-06F1-47C548D7E304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5" creationId="{48357C96-2975-F7F2-BADB-2F5F55387FC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6" creationId="{2404995C-CD04-C193-9524-59788D7CFEB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7" creationId="{36F81675-6B55-F47A-8424-B70455A20629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8" creationId="{AA12A2E1-9B05-A219-E997-47B14AFF76D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79" creationId="{0B5A93AF-4D17-51F5-9FEC-9D75C67397DA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0" creationId="{A378D8BA-CF79-A721-19F6-5D12A880E11D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1" creationId="{F4545811-7F55-C1E3-7133-E8561EEBA896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2" creationId="{AD69E855-865E-DFCF-E177-83C6270133E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3" creationId="{C78702A7-DA4D-65DA-62DA-EF4D230514E0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4" creationId="{5032065E-018B-CB55-BF75-C372B4AE08A2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5" creationId="{9CED75D0-B817-1B66-729A-8076D573AD28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6" creationId="{43BFFF69-C632-8365-F25A-B6D0BD84E6C4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7" creationId="{9F963D4F-6EBD-723A-B666-52F5CB50A5FE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8" creationId="{C6DAEC18-6778-9085-AB25-7504BEFD110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89" creationId="{E52B6B44-42C7-6179-7B38-7EB5B8F8F21C}"/>
          </ac:spMkLst>
        </pc:spChg>
        <pc:spChg chg="mod">
          <ac:chgData name="Carl in 't Veld" userId="9f4c5c0aa56b06c1" providerId="LiveId" clId="{C8AFA2A8-2576-4B4B-9091-3595E05E67FC}" dt="2022-05-11T09:27:45.763" v="3227" actId="1037"/>
          <ac:spMkLst>
            <pc:docMk/>
            <pc:sldMk cId="2050758176" sldId="265"/>
            <ac:spMk id="90" creationId="{53E68321-A38C-3E0E-FC51-EC6D631D504A}"/>
          </ac:spMkLst>
        </pc:spChg>
        <pc:grpChg chg="add del mod">
          <ac:chgData name="Carl in 't Veld" userId="9f4c5c0aa56b06c1" providerId="LiveId" clId="{C8AFA2A8-2576-4B4B-9091-3595E05E67FC}" dt="2022-05-11T09:26:38.285" v="3197"/>
          <ac:grpSpMkLst>
            <pc:docMk/>
            <pc:sldMk cId="2050758176" sldId="265"/>
            <ac:grpSpMk id="9" creationId="{DD3B8D42-0F07-920A-13A7-65FFDDA804FC}"/>
          </ac:grpSpMkLst>
        </pc:grpChg>
        <pc:grpChg chg="add 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13" creationId="{316E6E01-891B-57D6-3F0C-8CD1C72BA0F7}"/>
          </ac:grpSpMkLst>
        </pc:grpChg>
        <pc:grpChg chg="add 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17" creationId="{F7B305AB-AAE3-B3CC-BB74-D14A0E997F96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18" creationId="{56BBD6C3-C37A-E245-6653-DE9A5A8CFF70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19" creationId="{47145D3E-78A4-E335-C368-1E62DB5A8A6B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20" creationId="{98EB876E-2B97-69C6-054A-119AF663CD1B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36" creationId="{B0B75A05-5C12-0E86-5AE7-B32DD752E708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37" creationId="{F8EEE8AC-B018-AC6D-72BE-6EE92FFE54DF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38" creationId="{C0C48E7E-5F4F-F9C9-E7A9-3354FCC96084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39" creationId="{6F9A9631-BFE5-C531-73DF-A5DCDA1FC807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40" creationId="{D1D9E4FB-E526-4BD1-8437-DB273473F328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42" creationId="{CC366C90-0809-08EE-9794-4CD5ACB3BF9B}"/>
          </ac:grpSpMkLst>
        </pc:grpChg>
        <pc:grpChg chg="mod">
          <ac:chgData name="Carl in 't Veld" userId="9f4c5c0aa56b06c1" providerId="LiveId" clId="{C8AFA2A8-2576-4B4B-9091-3595E05E67FC}" dt="2022-05-11T09:27:45.763" v="3227" actId="1037"/>
          <ac:grpSpMkLst>
            <pc:docMk/>
            <pc:sldMk cId="2050758176" sldId="265"/>
            <ac:grpSpMk id="43" creationId="{1C20705D-998C-69B7-5AB8-AE02CCA91900}"/>
          </ac:grpSpMkLst>
        </pc:grpChg>
        <pc:picChg chg="add mod">
          <ac:chgData name="Carl in 't Veld" userId="9f4c5c0aa56b06c1" providerId="LiveId" clId="{C8AFA2A8-2576-4B4B-9091-3595E05E67FC}" dt="2022-05-11T09:27:45.763" v="3227" actId="1037"/>
          <ac:picMkLst>
            <pc:docMk/>
            <pc:sldMk cId="2050758176" sldId="265"/>
            <ac:picMk id="16" creationId="{27E9DF36-E5F9-CB46-C6CD-4BE9E29723DF}"/>
          </ac:picMkLst>
        </pc:picChg>
      </pc:sldChg>
      <pc:sldChg chg="add del">
        <pc:chgData name="Carl in 't Veld" userId="9f4c5c0aa56b06c1" providerId="LiveId" clId="{C8AFA2A8-2576-4B4B-9091-3595E05E67FC}" dt="2022-05-06T15:30:27.228" v="2360" actId="47"/>
        <pc:sldMkLst>
          <pc:docMk/>
          <pc:sldMk cId="2363196697" sldId="266"/>
        </pc:sldMkLst>
      </pc:sldChg>
      <pc:sldChg chg="add del">
        <pc:chgData name="Carl in 't Veld" userId="9f4c5c0aa56b06c1" providerId="LiveId" clId="{C8AFA2A8-2576-4B4B-9091-3595E05E67FC}" dt="2022-05-06T15:30:27.880" v="2361" actId="47"/>
        <pc:sldMkLst>
          <pc:docMk/>
          <pc:sldMk cId="2767428019" sldId="267"/>
        </pc:sldMkLst>
      </pc:sldChg>
      <pc:sldChg chg="addSp delSp modSp add mod">
        <pc:chgData name="Carl in 't Veld" userId="9f4c5c0aa56b06c1" providerId="LiveId" clId="{C8AFA2A8-2576-4B4B-9091-3595E05E67FC}" dt="2022-05-12T08:34:43.808" v="4714" actId="255"/>
        <pc:sldMkLst>
          <pc:docMk/>
          <pc:sldMk cId="3526520550" sldId="2076135970"/>
        </pc:sldMkLst>
        <pc:spChg chg="add del mod">
          <ac:chgData name="Carl in 't Veld" userId="9f4c5c0aa56b06c1" providerId="LiveId" clId="{C8AFA2A8-2576-4B4B-9091-3595E05E67FC}" dt="2022-05-12T08:19:52.495" v="4152" actId="478"/>
          <ac:spMkLst>
            <pc:docMk/>
            <pc:sldMk cId="3526520550" sldId="2076135970"/>
            <ac:spMk id="2" creationId="{9F0DD974-E4D5-E08A-0F26-CCB0BAC904E3}"/>
          </ac:spMkLst>
        </pc:spChg>
        <pc:spChg chg="del">
          <ac:chgData name="Carl in 't Veld" userId="9f4c5c0aa56b06c1" providerId="LiveId" clId="{C8AFA2A8-2576-4B4B-9091-3595E05E67FC}" dt="2022-05-12T08:19:48.571" v="4151" actId="478"/>
          <ac:spMkLst>
            <pc:docMk/>
            <pc:sldMk cId="3526520550" sldId="2076135970"/>
            <ac:spMk id="3" creationId="{FDD4ECA8-AF69-4687-BB53-CA224A93DAB1}"/>
          </ac:spMkLst>
        </pc:spChg>
        <pc:spChg chg="add del">
          <ac:chgData name="Carl in 't Veld" userId="9f4c5c0aa56b06c1" providerId="LiveId" clId="{C8AFA2A8-2576-4B4B-9091-3595E05E67FC}" dt="2022-05-12T08:23:32.825" v="4487"/>
          <ac:spMkLst>
            <pc:docMk/>
            <pc:sldMk cId="3526520550" sldId="2076135970"/>
            <ac:spMk id="4" creationId="{BD4C0342-F027-5CF8-8303-EC36816302ED}"/>
          </ac:spMkLst>
        </pc:spChg>
        <pc:spChg chg="mod">
          <ac:chgData name="Carl in 't Veld" userId="9f4c5c0aa56b06c1" providerId="LiveId" clId="{C8AFA2A8-2576-4B4B-9091-3595E05E67FC}" dt="2022-05-12T08:20:35.279" v="4222" actId="20577"/>
          <ac:spMkLst>
            <pc:docMk/>
            <pc:sldMk cId="3526520550" sldId="2076135970"/>
            <ac:spMk id="50" creationId="{8285F4D9-AE08-4D3F-B280-BF79D0B9994D}"/>
          </ac:spMkLst>
        </pc:spChg>
        <pc:spChg chg="mod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57" creationId="{02E5F5F2-1FB0-4BDC-8C6C-273EEA53A640}"/>
          </ac:spMkLst>
        </pc:spChg>
        <pc:spChg chg="mod">
          <ac:chgData name="Carl in 't Veld" userId="9f4c5c0aa56b06c1" providerId="LiveId" clId="{C8AFA2A8-2576-4B4B-9091-3595E05E67FC}" dt="2022-05-12T08:20:31.577" v="4213" actId="20577"/>
          <ac:spMkLst>
            <pc:docMk/>
            <pc:sldMk cId="3526520550" sldId="2076135970"/>
            <ac:spMk id="61" creationId="{BB98267F-3ADE-4F9F-B7F1-398063F9A555}"/>
          </ac:spMkLst>
        </pc:spChg>
        <pc:spChg chg="del">
          <ac:chgData name="Carl in 't Veld" userId="9f4c5c0aa56b06c1" providerId="LiveId" clId="{C8AFA2A8-2576-4B4B-9091-3595E05E67FC}" dt="2022-05-12T08:20:39.810" v="4223" actId="478"/>
          <ac:spMkLst>
            <pc:docMk/>
            <pc:sldMk cId="3526520550" sldId="2076135970"/>
            <ac:spMk id="68" creationId="{366417F0-742B-4CCA-8E0B-DCC98C78640E}"/>
          </ac:spMkLst>
        </pc:spChg>
        <pc:spChg chg="del mod">
          <ac:chgData name="Carl in 't Veld" userId="9f4c5c0aa56b06c1" providerId="LiveId" clId="{C8AFA2A8-2576-4B4B-9091-3595E05E67FC}" dt="2022-05-12T08:20:42.753" v="4225" actId="478"/>
          <ac:spMkLst>
            <pc:docMk/>
            <pc:sldMk cId="3526520550" sldId="2076135970"/>
            <ac:spMk id="69" creationId="{22D6EDEF-95FB-482E-A4B8-1AFD2A68B4B8}"/>
          </ac:spMkLst>
        </pc:spChg>
        <pc:spChg chg="mod">
          <ac:chgData name="Carl in 't Veld" userId="9f4c5c0aa56b06c1" providerId="LiveId" clId="{C8AFA2A8-2576-4B4B-9091-3595E05E67FC}" dt="2022-05-12T08:20:26.615" v="4198" actId="20577"/>
          <ac:spMkLst>
            <pc:docMk/>
            <pc:sldMk cId="3526520550" sldId="2076135970"/>
            <ac:spMk id="83" creationId="{B1CB323F-67D7-445B-9C46-08DCE04AB2AA}"/>
          </ac:spMkLst>
        </pc:spChg>
        <pc:spChg chg="mod">
          <ac:chgData name="Carl in 't Veld" userId="9f4c5c0aa56b06c1" providerId="LiveId" clId="{C8AFA2A8-2576-4B4B-9091-3595E05E67FC}" dt="2022-05-12T08:20:14.752" v="4169" actId="20577"/>
          <ac:spMkLst>
            <pc:docMk/>
            <pc:sldMk cId="3526520550" sldId="2076135970"/>
            <ac:spMk id="90" creationId="{FD331C5E-57F4-4E94-AA3A-85DB8674C44B}"/>
          </ac:spMkLst>
        </pc:spChg>
        <pc:spChg chg="mod topLvl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97" creationId="{677F9D02-8423-4B64-8C45-19919161B33F}"/>
          </ac:spMkLst>
        </pc:spChg>
        <pc:spChg chg="add mod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110" creationId="{6DD54A8A-8881-C928-9BD3-96D715AADEE6}"/>
          </ac:spMkLst>
        </pc:spChg>
        <pc:spChg chg="add mod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117" creationId="{03892DB9-2224-9DBA-E3CA-A14A0A74E24C}"/>
          </ac:spMkLst>
        </pc:spChg>
        <pc:spChg chg="add mod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118" creationId="{E7D60BC9-7FFA-0642-88DA-6006BFB95B1F}"/>
          </ac:spMkLst>
        </pc:spChg>
        <pc:spChg chg="add mod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119" creationId="{7C7712D4-D9BB-1C74-6F76-1795DABBC914}"/>
          </ac:spMkLst>
        </pc:spChg>
        <pc:spChg chg="add mod">
          <ac:chgData name="Carl in 't Veld" userId="9f4c5c0aa56b06c1" providerId="LiveId" clId="{C8AFA2A8-2576-4B4B-9091-3595E05E67FC}" dt="2022-05-12T08:33:58.955" v="4672"/>
          <ac:spMkLst>
            <pc:docMk/>
            <pc:sldMk cId="3526520550" sldId="2076135970"/>
            <ac:spMk id="122" creationId="{6F2DD2DE-00C8-90F3-C88C-F09879B09CA0}"/>
          </ac:spMkLst>
        </pc:spChg>
        <pc:spChg chg="add mod">
          <ac:chgData name="Carl in 't Veld" userId="9f4c5c0aa56b06c1" providerId="LiveId" clId="{C8AFA2A8-2576-4B4B-9091-3595E05E67FC}" dt="2022-05-12T08:34:43.808" v="4714" actId="255"/>
          <ac:spMkLst>
            <pc:docMk/>
            <pc:sldMk cId="3526520550" sldId="2076135970"/>
            <ac:spMk id="124" creationId="{93252EF0-71F8-4A09-FAAE-8C49D83D451A}"/>
          </ac:spMkLst>
        </pc:spChg>
        <pc:spChg chg="mod topLvl">
          <ac:chgData name="Carl in 't Veld" userId="9f4c5c0aa56b06c1" providerId="LiveId" clId="{C8AFA2A8-2576-4B4B-9091-3595E05E67FC}" dt="2022-05-12T08:34:20.991" v="4713" actId="1036"/>
          <ac:spMkLst>
            <pc:docMk/>
            <pc:sldMk cId="3526520550" sldId="2076135970"/>
            <ac:spMk id="262" creationId="{33F16937-B07E-490A-BE99-FCF7A18DC98E}"/>
          </ac:spMkLst>
        </pc:spChg>
        <pc:spChg chg="del mod">
          <ac:chgData name="Carl in 't Veld" userId="9f4c5c0aa56b06c1" providerId="LiveId" clId="{C8AFA2A8-2576-4B4B-9091-3595E05E67FC}" dt="2022-05-12T08:22:38.401" v="4484" actId="478"/>
          <ac:spMkLst>
            <pc:docMk/>
            <pc:sldMk cId="3526520550" sldId="2076135970"/>
            <ac:spMk id="287" creationId="{93873865-CF10-422B-8915-0AC89BAF61FF}"/>
          </ac:spMkLst>
        </pc:spChg>
        <pc:grpChg chg="del mod">
          <ac:chgData name="Carl in 't Veld" userId="9f4c5c0aa56b06c1" providerId="LiveId" clId="{C8AFA2A8-2576-4B4B-9091-3595E05E67FC}" dt="2022-05-12T08:30:16.740" v="4583" actId="165"/>
          <ac:grpSpMkLst>
            <pc:docMk/>
            <pc:sldMk cId="3526520550" sldId="2076135970"/>
            <ac:grpSpMk id="9" creationId="{DBBD5FF6-2613-4145-94ED-D018E2F1F6F3}"/>
          </ac:grpSpMkLst>
        </pc:grpChg>
        <pc:grpChg chg="del">
          <ac:chgData name="Carl in 't Veld" userId="9f4c5c0aa56b06c1" providerId="LiveId" clId="{C8AFA2A8-2576-4B4B-9091-3595E05E67FC}" dt="2022-05-12T08:22:34.609" v="4481" actId="478"/>
          <ac:grpSpMkLst>
            <pc:docMk/>
            <pc:sldMk cId="3526520550" sldId="2076135970"/>
            <ac:grpSpMk id="17" creationId="{F0F4E955-9F6D-46CC-8ADD-077DE76C02C9}"/>
          </ac:grpSpMkLst>
        </pc:grpChg>
        <pc:grpChg chg="mod">
          <ac:chgData name="Carl in 't Veld" userId="9f4c5c0aa56b06c1" providerId="LiveId" clId="{C8AFA2A8-2576-4B4B-9091-3595E05E67FC}" dt="2022-05-12T08:34:20.991" v="4713" actId="1036"/>
          <ac:grpSpMkLst>
            <pc:docMk/>
            <pc:sldMk cId="3526520550" sldId="2076135970"/>
            <ac:grpSpMk id="47" creationId="{F4278757-C554-47FA-A8D9-8A9BAC676D49}"/>
          </ac:grpSpMkLst>
        </pc:grpChg>
        <pc:grpChg chg="mod">
          <ac:chgData name="Carl in 't Veld" userId="9f4c5c0aa56b06c1" providerId="LiveId" clId="{C8AFA2A8-2576-4B4B-9091-3595E05E67FC}" dt="2022-05-12T08:34:20.991" v="4713" actId="1036"/>
          <ac:grpSpMkLst>
            <pc:docMk/>
            <pc:sldMk cId="3526520550" sldId="2076135970"/>
            <ac:grpSpMk id="56" creationId="{FB47F9A9-0D1E-41A9-A8BE-DC54395597A1}"/>
          </ac:grpSpMkLst>
        </pc:grpChg>
        <pc:grpChg chg="del">
          <ac:chgData name="Carl in 't Veld" userId="9f4c5c0aa56b06c1" providerId="LiveId" clId="{C8AFA2A8-2576-4B4B-9091-3595E05E67FC}" dt="2022-05-12T08:20:44.696" v="4226" actId="478"/>
          <ac:grpSpMkLst>
            <pc:docMk/>
            <pc:sldMk cId="3526520550" sldId="2076135970"/>
            <ac:grpSpMk id="67" creationId="{3B1DE6EF-2E41-46BC-BDDA-EB923D83B324}"/>
          </ac:grpSpMkLst>
        </pc:grpChg>
        <pc:grpChg chg="mod">
          <ac:chgData name="Carl in 't Veld" userId="9f4c5c0aa56b06c1" providerId="LiveId" clId="{C8AFA2A8-2576-4B4B-9091-3595E05E67FC}" dt="2022-05-12T08:34:20.991" v="4713" actId="1036"/>
          <ac:grpSpMkLst>
            <pc:docMk/>
            <pc:sldMk cId="3526520550" sldId="2076135970"/>
            <ac:grpSpMk id="78" creationId="{15CBDB6D-63B6-45D5-BB1B-ABC7EBFDB878}"/>
          </ac:grpSpMkLst>
        </pc:grpChg>
        <pc:grpChg chg="mod">
          <ac:chgData name="Carl in 't Veld" userId="9f4c5c0aa56b06c1" providerId="LiveId" clId="{C8AFA2A8-2576-4B4B-9091-3595E05E67FC}" dt="2022-05-12T08:34:20.991" v="4713" actId="1036"/>
          <ac:grpSpMkLst>
            <pc:docMk/>
            <pc:sldMk cId="3526520550" sldId="2076135970"/>
            <ac:grpSpMk id="80" creationId="{422D966D-DD26-408C-97A0-209002AC8BEB}"/>
          </ac:grpSpMkLst>
        </pc:grpChg>
        <pc:grpChg chg="del mod">
          <ac:chgData name="Carl in 't Veld" userId="9f4c5c0aa56b06c1" providerId="LiveId" clId="{C8AFA2A8-2576-4B4B-9091-3595E05E67FC}" dt="2022-05-12T08:21:43.575" v="4404" actId="165"/>
          <ac:grpSpMkLst>
            <pc:docMk/>
            <pc:sldMk cId="3526520550" sldId="2076135970"/>
            <ac:grpSpMk id="96" creationId="{A0B52FF6-FD8C-4BE0-818F-93670648569A}"/>
          </ac:grpSpMkLst>
        </pc:grpChg>
        <pc:grpChg chg="del">
          <ac:chgData name="Carl in 't Veld" userId="9f4c5c0aa56b06c1" providerId="LiveId" clId="{C8AFA2A8-2576-4B4B-9091-3595E05E67FC}" dt="2022-05-12T08:22:37.079" v="4483" actId="478"/>
          <ac:grpSpMkLst>
            <pc:docMk/>
            <pc:sldMk cId="3526520550" sldId="2076135970"/>
            <ac:grpSpMk id="275" creationId="{2EC50FB8-1AFE-433D-AF3C-1288BA8D94C6}"/>
          </ac:grpSpMkLst>
        </pc:grpChg>
        <pc:picChg chg="add mod">
          <ac:chgData name="Carl in 't Veld" userId="9f4c5c0aa56b06c1" providerId="LiveId" clId="{C8AFA2A8-2576-4B4B-9091-3595E05E67FC}" dt="2022-05-12T08:34:20.991" v="4713" actId="1036"/>
          <ac:picMkLst>
            <pc:docMk/>
            <pc:sldMk cId="3526520550" sldId="2076135970"/>
            <ac:picMk id="6" creationId="{5BE3AC3F-1BA7-AA3D-CD93-BE32EABDC71A}"/>
          </ac:picMkLst>
        </pc:picChg>
        <pc:picChg chg="add mod ord">
          <ac:chgData name="Carl in 't Veld" userId="9f4c5c0aa56b06c1" providerId="LiveId" clId="{C8AFA2A8-2576-4B4B-9091-3595E05E67FC}" dt="2022-05-12T08:34:20.991" v="4713" actId="1036"/>
          <ac:picMkLst>
            <pc:docMk/>
            <pc:sldMk cId="3526520550" sldId="2076135970"/>
            <ac:picMk id="10" creationId="{89E37E1A-2778-E7A8-610A-B7E0FCEB6042}"/>
          </ac:picMkLst>
        </pc:picChg>
        <pc:picChg chg="add mod">
          <ac:chgData name="Carl in 't Veld" userId="9f4c5c0aa56b06c1" providerId="LiveId" clId="{C8AFA2A8-2576-4B4B-9091-3595E05E67FC}" dt="2022-05-12T08:34:20.991" v="4713" actId="1036"/>
          <ac:picMkLst>
            <pc:docMk/>
            <pc:sldMk cId="3526520550" sldId="2076135970"/>
            <ac:picMk id="12" creationId="{2195E2CF-C93E-22F2-B40C-54B98428EF0E}"/>
          </ac:picMkLst>
        </pc:picChg>
        <pc:picChg chg="add mod">
          <ac:chgData name="Carl in 't Veld" userId="9f4c5c0aa56b06c1" providerId="LiveId" clId="{C8AFA2A8-2576-4B4B-9091-3595E05E67FC}" dt="2022-05-12T08:34:20.991" v="4713" actId="1036"/>
          <ac:picMkLst>
            <pc:docMk/>
            <pc:sldMk cId="3526520550" sldId="2076135970"/>
            <ac:picMk id="24" creationId="{4EA70841-BC50-E1AB-AE7A-E7BF16125CC6}"/>
          </ac:picMkLst>
        </pc:picChg>
        <pc:picChg chg="del">
          <ac:chgData name="Carl in 't Veld" userId="9f4c5c0aa56b06c1" providerId="LiveId" clId="{C8AFA2A8-2576-4B4B-9091-3595E05E67FC}" dt="2022-05-12T08:25:44.406" v="4519" actId="478"/>
          <ac:picMkLst>
            <pc:docMk/>
            <pc:sldMk cId="3526520550" sldId="2076135970"/>
            <ac:picMk id="58" creationId="{5CBFA7A9-B61B-4788-B8B0-28D36F22161B}"/>
          </ac:picMkLst>
        </pc:picChg>
        <pc:picChg chg="del">
          <ac:chgData name="Carl in 't Veld" userId="9f4c5c0aa56b06c1" providerId="LiveId" clId="{C8AFA2A8-2576-4B4B-9091-3595E05E67FC}" dt="2022-05-12T08:21:18.135" v="4357" actId="478"/>
          <ac:picMkLst>
            <pc:docMk/>
            <pc:sldMk cId="3526520550" sldId="2076135970"/>
            <ac:picMk id="98" creationId="{5213670A-C1F2-49CB-AE03-FFDB5D390DEE}"/>
          </ac:picMkLst>
        </pc:picChg>
        <pc:picChg chg="mod topLvl">
          <ac:chgData name="Carl in 't Veld" userId="9f4c5c0aa56b06c1" providerId="LiveId" clId="{C8AFA2A8-2576-4B4B-9091-3595E05E67FC}" dt="2022-05-12T08:34:20.991" v="4713" actId="1036"/>
          <ac:picMkLst>
            <pc:docMk/>
            <pc:sldMk cId="3526520550" sldId="2076135970"/>
            <ac:picMk id="99" creationId="{9B747C5D-EDAA-4D10-84B2-A6C676FB4AA3}"/>
          </ac:picMkLst>
        </pc:picChg>
        <pc:picChg chg="del">
          <ac:chgData name="Carl in 't Veld" userId="9f4c5c0aa56b06c1" providerId="LiveId" clId="{C8AFA2A8-2576-4B4B-9091-3595E05E67FC}" dt="2022-05-12T08:21:20.647" v="4358" actId="478"/>
          <ac:picMkLst>
            <pc:docMk/>
            <pc:sldMk cId="3526520550" sldId="2076135970"/>
            <ac:picMk id="109" creationId="{D97CC38C-4343-490A-A68D-3C9E59F6BD86}"/>
          </ac:picMkLst>
        </pc:picChg>
        <pc:picChg chg="add mod">
          <ac:chgData name="Carl in 't Veld" userId="9f4c5c0aa56b06c1" providerId="LiveId" clId="{C8AFA2A8-2576-4B4B-9091-3595E05E67FC}" dt="2022-05-12T08:33:58.955" v="4672"/>
          <ac:picMkLst>
            <pc:docMk/>
            <pc:sldMk cId="3526520550" sldId="2076135970"/>
            <ac:picMk id="123" creationId="{3AC18300-9DFF-A92B-4B8C-5BB4609CDEB6}"/>
          </ac:picMkLst>
        </pc:picChg>
        <pc:cxnChg chg="del">
          <ac:chgData name="Carl in 't Veld" userId="9f4c5c0aa56b06c1" providerId="LiveId" clId="{C8AFA2A8-2576-4B4B-9091-3595E05E67FC}" dt="2022-05-12T08:22:07.304" v="4457" actId="478"/>
          <ac:cxnSpMkLst>
            <pc:docMk/>
            <pc:sldMk cId="3526520550" sldId="2076135970"/>
            <ac:cxnSpMk id="100" creationId="{7C0C5DB4-2796-47BE-9CD8-B87817B589D2}"/>
          </ac:cxnSpMkLst>
        </pc:cxnChg>
        <pc:cxnChg chg="del">
          <ac:chgData name="Carl in 't Veld" userId="9f4c5c0aa56b06c1" providerId="LiveId" clId="{C8AFA2A8-2576-4B4B-9091-3595E05E67FC}" dt="2022-05-12T08:22:08.951" v="4458" actId="478"/>
          <ac:cxnSpMkLst>
            <pc:docMk/>
            <pc:sldMk cId="3526520550" sldId="2076135970"/>
            <ac:cxnSpMk id="101" creationId="{8BD6E35D-D780-4ACB-9A1C-056B5CA514F8}"/>
          </ac:cxnSpMkLst>
        </pc:cxnChg>
        <pc:cxnChg chg="del">
          <ac:chgData name="Carl in 't Veld" userId="9f4c5c0aa56b06c1" providerId="LiveId" clId="{C8AFA2A8-2576-4B4B-9091-3595E05E67FC}" dt="2022-05-12T08:22:06.176" v="4456" actId="478"/>
          <ac:cxnSpMkLst>
            <pc:docMk/>
            <pc:sldMk cId="3526520550" sldId="2076135970"/>
            <ac:cxnSpMk id="102" creationId="{677074E9-F4F7-40D9-9A3A-44A9DFA409FC}"/>
          </ac:cxnSpMkLst>
        </pc:cxnChg>
        <pc:cxnChg chg="del">
          <ac:chgData name="Carl in 't Veld" userId="9f4c5c0aa56b06c1" providerId="LiveId" clId="{C8AFA2A8-2576-4B4B-9091-3595E05E67FC}" dt="2022-05-12T08:22:10.873" v="4460" actId="478"/>
          <ac:cxnSpMkLst>
            <pc:docMk/>
            <pc:sldMk cId="3526520550" sldId="2076135970"/>
            <ac:cxnSpMk id="103" creationId="{6828F140-4F86-4510-8A6D-01B8CEF776CA}"/>
          </ac:cxnSpMkLst>
        </pc:cxnChg>
        <pc:cxnChg chg="del">
          <ac:chgData name="Carl in 't Veld" userId="9f4c5c0aa56b06c1" providerId="LiveId" clId="{C8AFA2A8-2576-4B4B-9091-3595E05E67FC}" dt="2022-05-12T08:22:13.991" v="4463" actId="478"/>
          <ac:cxnSpMkLst>
            <pc:docMk/>
            <pc:sldMk cId="3526520550" sldId="2076135970"/>
            <ac:cxnSpMk id="104" creationId="{56D2E8FA-D94C-44C6-AE65-B569A84F7B40}"/>
          </ac:cxnSpMkLst>
        </pc:cxnChg>
        <pc:cxnChg chg="del">
          <ac:chgData name="Carl in 't Veld" userId="9f4c5c0aa56b06c1" providerId="LiveId" clId="{C8AFA2A8-2576-4B4B-9091-3595E05E67FC}" dt="2022-05-12T08:22:15.758" v="4465" actId="478"/>
          <ac:cxnSpMkLst>
            <pc:docMk/>
            <pc:sldMk cId="3526520550" sldId="2076135970"/>
            <ac:cxnSpMk id="105" creationId="{CB944D1C-56EB-4015-B902-06AF20FC3A38}"/>
          </ac:cxnSpMkLst>
        </pc:cxnChg>
        <pc:cxnChg chg="del">
          <ac:chgData name="Carl in 't Veld" userId="9f4c5c0aa56b06c1" providerId="LiveId" clId="{C8AFA2A8-2576-4B4B-9091-3595E05E67FC}" dt="2022-05-12T08:29:52.063" v="4582" actId="478"/>
          <ac:cxnSpMkLst>
            <pc:docMk/>
            <pc:sldMk cId="3526520550" sldId="2076135970"/>
            <ac:cxnSpMk id="106" creationId="{C247E62C-B9DB-4386-85CD-1E31D123D594}"/>
          </ac:cxnSpMkLst>
        </pc:cxnChg>
        <pc:cxnChg chg="del">
          <ac:chgData name="Carl in 't Veld" userId="9f4c5c0aa56b06c1" providerId="LiveId" clId="{C8AFA2A8-2576-4B4B-9091-3595E05E67FC}" dt="2022-05-12T08:22:11.920" v="4461" actId="478"/>
          <ac:cxnSpMkLst>
            <pc:docMk/>
            <pc:sldMk cId="3526520550" sldId="2076135970"/>
            <ac:cxnSpMk id="107" creationId="{DA200562-55C6-446B-B588-E9A4C45B40AD}"/>
          </ac:cxnSpMkLst>
        </pc:cxnChg>
        <pc:cxnChg chg="del">
          <ac:chgData name="Carl in 't Veld" userId="9f4c5c0aa56b06c1" providerId="LiveId" clId="{C8AFA2A8-2576-4B4B-9091-3595E05E67FC}" dt="2022-05-12T08:22:10.103" v="4459" actId="478"/>
          <ac:cxnSpMkLst>
            <pc:docMk/>
            <pc:sldMk cId="3526520550" sldId="2076135970"/>
            <ac:cxnSpMk id="108" creationId="{7301303A-3154-4C60-B3DB-C34D9631278D}"/>
          </ac:cxnSpMkLst>
        </pc:cxnChg>
        <pc:cxnChg chg="del">
          <ac:chgData name="Carl in 't Veld" userId="9f4c5c0aa56b06c1" providerId="LiveId" clId="{C8AFA2A8-2576-4B4B-9091-3595E05E67FC}" dt="2022-05-12T08:22:13.109" v="4462" actId="478"/>
          <ac:cxnSpMkLst>
            <pc:docMk/>
            <pc:sldMk cId="3526520550" sldId="2076135970"/>
            <ac:cxnSpMk id="111" creationId="{FB30E046-38E7-424A-86FE-101BE71B5707}"/>
          </ac:cxnSpMkLst>
        </pc:cxnChg>
        <pc:cxnChg chg="del">
          <ac:chgData name="Carl in 't Veld" userId="9f4c5c0aa56b06c1" providerId="LiveId" clId="{C8AFA2A8-2576-4B4B-9091-3595E05E67FC}" dt="2022-05-12T08:22:14.694" v="4464" actId="478"/>
          <ac:cxnSpMkLst>
            <pc:docMk/>
            <pc:sldMk cId="3526520550" sldId="2076135970"/>
            <ac:cxnSpMk id="112" creationId="{08FD496E-60B0-497A-B3D3-F0E1085FCA8D}"/>
          </ac:cxnSpMkLst>
        </pc:cxnChg>
        <pc:cxnChg chg="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13" creationId="{47D358F0-8185-4A4A-AF38-98AB18724016}"/>
          </ac:cxnSpMkLst>
        </pc:cxnChg>
        <pc:cxnChg chg="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14" creationId="{423D9A85-3446-4D22-ADD4-EAB722A29BD1}"/>
          </ac:cxnSpMkLst>
        </pc:cxnChg>
        <pc:cxnChg chg="add 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15" creationId="{F784BBB3-CA88-7ED1-E8CF-6BAAD367CEDC}"/>
          </ac:cxnSpMkLst>
        </pc:cxnChg>
        <pc:cxnChg chg="add 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16" creationId="{7867A482-3E88-F997-5CED-9F8DE539C645}"/>
          </ac:cxnSpMkLst>
        </pc:cxnChg>
        <pc:cxnChg chg="add 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20" creationId="{29A2C3E3-4E64-7300-98B8-FE973B3AB11E}"/>
          </ac:cxnSpMkLst>
        </pc:cxnChg>
        <pc:cxnChg chg="add mo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121" creationId="{A9C26692-1A81-225F-86B3-B57BFE4527BF}"/>
          </ac:cxnSpMkLst>
        </pc:cxnChg>
        <pc:cxnChg chg="mod topLvl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269" creationId="{4591C163-C70B-4D9C-88BC-C0FA500CA772}"/>
          </ac:cxnSpMkLst>
        </pc:cxnChg>
        <pc:cxnChg chg="mod ord">
          <ac:chgData name="Carl in 't Veld" userId="9f4c5c0aa56b06c1" providerId="LiveId" clId="{C8AFA2A8-2576-4B4B-9091-3595E05E67FC}" dt="2022-05-12T08:34:20.991" v="4713" actId="1036"/>
          <ac:cxnSpMkLst>
            <pc:docMk/>
            <pc:sldMk cId="3526520550" sldId="2076135970"/>
            <ac:cxnSpMk id="270" creationId="{48FD541A-0206-49E7-AD78-3B1F8D66D9ED}"/>
          </ac:cxnSpMkLst>
        </pc:cxnChg>
        <pc:cxnChg chg="del">
          <ac:chgData name="Carl in 't Veld" userId="9f4c5c0aa56b06c1" providerId="LiveId" clId="{C8AFA2A8-2576-4B4B-9091-3595E05E67FC}" dt="2022-05-12T08:22:39.439" v="4485" actId="478"/>
          <ac:cxnSpMkLst>
            <pc:docMk/>
            <pc:sldMk cId="3526520550" sldId="2076135970"/>
            <ac:cxnSpMk id="285" creationId="{F84FE32A-B989-481F-A568-701D463D4C2A}"/>
          </ac:cxnSpMkLst>
        </pc:cxnChg>
      </pc:sldChg>
      <pc:sldChg chg="add del">
        <pc:chgData name="Carl in 't Veld" userId="9f4c5c0aa56b06c1" providerId="LiveId" clId="{C8AFA2A8-2576-4B4B-9091-3595E05E67FC}" dt="2022-05-06T15:08:58.295" v="2196" actId="47"/>
        <pc:sldMkLst>
          <pc:docMk/>
          <pc:sldMk cId="1192535859" sldId="2076137677"/>
        </pc:sldMkLst>
      </pc:sldChg>
      <pc:sldChg chg="modSp new del mod">
        <pc:chgData name="Carl in 't Veld" userId="9f4c5c0aa56b06c1" providerId="LiveId" clId="{C8AFA2A8-2576-4B4B-9091-3595E05E67FC}" dt="2022-05-06T12:55:32.537" v="836" actId="47"/>
        <pc:sldMkLst>
          <pc:docMk/>
          <pc:sldMk cId="521531927" sldId="2076137678"/>
        </pc:sldMkLst>
        <pc:spChg chg="mod">
          <ac:chgData name="Carl in 't Veld" userId="9f4c5c0aa56b06c1" providerId="LiveId" clId="{C8AFA2A8-2576-4B4B-9091-3595E05E67FC}" dt="2022-05-06T12:50:56.919" v="770" actId="20577"/>
          <ac:spMkLst>
            <pc:docMk/>
            <pc:sldMk cId="521531927" sldId="2076137678"/>
            <ac:spMk id="2" creationId="{2D2CB5C9-4D3F-F112-8FD1-0D923D386874}"/>
          </ac:spMkLst>
        </pc:spChg>
      </pc:sldChg>
      <pc:sldChg chg="addSp delSp modSp add mod modShow">
        <pc:chgData name="Carl in 't Veld" userId="9f4c5c0aa56b06c1" providerId="LiveId" clId="{C8AFA2A8-2576-4B4B-9091-3595E05E67FC}" dt="2022-05-06T13:38:57.345" v="1539" actId="729"/>
        <pc:sldMkLst>
          <pc:docMk/>
          <pc:sldMk cId="275374769" sldId="2076137679"/>
        </pc:sldMkLst>
        <pc:spChg chg="mod">
          <ac:chgData name="Carl in 't Veld" userId="9f4c5c0aa56b06c1" providerId="LiveId" clId="{C8AFA2A8-2576-4B4B-9091-3595E05E67FC}" dt="2022-05-06T12:52:48.476" v="835" actId="20577"/>
          <ac:spMkLst>
            <pc:docMk/>
            <pc:sldMk cId="275374769" sldId="2076137679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06T12:57:25.878" v="965" actId="20577"/>
          <ac:spMkLst>
            <pc:docMk/>
            <pc:sldMk cId="275374769" sldId="2076137679"/>
            <ac:spMk id="7" creationId="{166B4305-B615-F4E9-92D4-9873DE8C67EE}"/>
          </ac:spMkLst>
        </pc:spChg>
        <pc:spChg chg="add del">
          <ac:chgData name="Carl in 't Veld" userId="9f4c5c0aa56b06c1" providerId="LiveId" clId="{C8AFA2A8-2576-4B4B-9091-3595E05E67FC}" dt="2022-05-06T13:06:02.958" v="972" actId="22"/>
          <ac:spMkLst>
            <pc:docMk/>
            <pc:sldMk cId="275374769" sldId="2076137679"/>
            <ac:spMk id="11" creationId="{445D511A-5D13-2B32-8D85-3DCF8A6D7022}"/>
          </ac:spMkLst>
        </pc:spChg>
        <pc:picChg chg="add mod">
          <ac:chgData name="Carl in 't Veld" userId="9f4c5c0aa56b06c1" providerId="LiveId" clId="{C8AFA2A8-2576-4B4B-9091-3595E05E67FC}" dt="2022-05-06T13:06:15.596" v="976" actId="14100"/>
          <ac:picMkLst>
            <pc:docMk/>
            <pc:sldMk cId="275374769" sldId="2076137679"/>
            <ac:picMk id="3" creationId="{018A164B-8EDD-F255-73DD-AF44268438B8}"/>
          </ac:picMkLst>
        </pc:picChg>
        <pc:picChg chg="add mod">
          <ac:chgData name="Carl in 't Veld" userId="9f4c5c0aa56b06c1" providerId="LiveId" clId="{C8AFA2A8-2576-4B4B-9091-3595E05E67FC}" dt="2022-05-06T13:06:21.378" v="977" actId="1076"/>
          <ac:picMkLst>
            <pc:docMk/>
            <pc:sldMk cId="275374769" sldId="2076137679"/>
            <ac:picMk id="9" creationId="{1DD8E98F-F8AB-6DED-3448-87BA5B4F94C6}"/>
          </ac:picMkLst>
        </pc:picChg>
        <pc:picChg chg="add mod">
          <ac:chgData name="Carl in 't Veld" userId="9f4c5c0aa56b06c1" providerId="LiveId" clId="{C8AFA2A8-2576-4B4B-9091-3595E05E67FC}" dt="2022-05-06T13:07:05.111" v="980" actId="1076"/>
          <ac:picMkLst>
            <pc:docMk/>
            <pc:sldMk cId="275374769" sldId="2076137679"/>
            <ac:picMk id="13" creationId="{114E0007-E6B8-55E1-EC35-B67B1BAC0957}"/>
          </ac:picMkLst>
        </pc:picChg>
        <pc:picChg chg="add mod">
          <ac:chgData name="Carl in 't Veld" userId="9f4c5c0aa56b06c1" providerId="LiveId" clId="{C8AFA2A8-2576-4B4B-9091-3595E05E67FC}" dt="2022-05-06T13:08:03.111" v="983" actId="1076"/>
          <ac:picMkLst>
            <pc:docMk/>
            <pc:sldMk cId="275374769" sldId="2076137679"/>
            <ac:picMk id="15" creationId="{0D1EDCC6-DCEF-5D91-1CA9-25ED27AB9F29}"/>
          </ac:picMkLst>
        </pc:picChg>
      </pc:sldChg>
      <pc:sldChg chg="new del">
        <pc:chgData name="Carl in 't Veld" userId="9f4c5c0aa56b06c1" providerId="LiveId" clId="{C8AFA2A8-2576-4B4B-9091-3595E05E67FC}" dt="2022-05-06T12:52:37.162" v="805" actId="47"/>
        <pc:sldMkLst>
          <pc:docMk/>
          <pc:sldMk cId="3723786040" sldId="2076137679"/>
        </pc:sldMkLst>
      </pc:sldChg>
      <pc:sldChg chg="addSp modSp add mod chgLayout">
        <pc:chgData name="Carl in 't Veld" userId="9f4c5c0aa56b06c1" providerId="LiveId" clId="{C8AFA2A8-2576-4B4B-9091-3595E05E67FC}" dt="2022-05-06T13:36:12.122" v="1538" actId="1076"/>
        <pc:sldMkLst>
          <pc:docMk/>
          <pc:sldMk cId="3868953587" sldId="2076137680"/>
        </pc:sldMkLst>
        <pc:spChg chg="mod ord">
          <ac:chgData name="Carl in 't Veld" userId="9f4c5c0aa56b06c1" providerId="LiveId" clId="{C8AFA2A8-2576-4B4B-9091-3595E05E67FC}" dt="2022-05-06T13:09:20.374" v="985" actId="700"/>
          <ac:spMkLst>
            <pc:docMk/>
            <pc:sldMk cId="3868953587" sldId="2076137680"/>
            <ac:spMk id="6" creationId="{A43463E3-8421-7C4C-B19F-26DD982D7A61}"/>
          </ac:spMkLst>
        </pc:spChg>
        <pc:spChg chg="mod ord">
          <ac:chgData name="Carl in 't Veld" userId="9f4c5c0aa56b06c1" providerId="LiveId" clId="{C8AFA2A8-2576-4B4B-9091-3595E05E67FC}" dt="2022-05-06T13:35:29.135" v="1528" actId="1076"/>
          <ac:spMkLst>
            <pc:docMk/>
            <pc:sldMk cId="3868953587" sldId="2076137680"/>
            <ac:spMk id="7" creationId="{166B4305-B615-F4E9-92D4-9873DE8C67EE}"/>
          </ac:spMkLst>
        </pc:spChg>
        <pc:spChg chg="add mod">
          <ac:chgData name="Carl in 't Veld" userId="9f4c5c0aa56b06c1" providerId="LiveId" clId="{C8AFA2A8-2576-4B4B-9091-3595E05E67FC}" dt="2022-05-06T13:35:58.402" v="1534" actId="14100"/>
          <ac:spMkLst>
            <pc:docMk/>
            <pc:sldMk cId="3868953587" sldId="2076137680"/>
            <ac:spMk id="8" creationId="{04580539-17B5-1952-2DD8-7449521C0C4A}"/>
          </ac:spMkLst>
        </pc:spChg>
        <pc:spChg chg="add mod">
          <ac:chgData name="Carl in 't Veld" userId="9f4c5c0aa56b06c1" providerId="LiveId" clId="{C8AFA2A8-2576-4B4B-9091-3595E05E67FC}" dt="2022-05-06T13:35:48.192" v="1532" actId="1076"/>
          <ac:spMkLst>
            <pc:docMk/>
            <pc:sldMk cId="3868953587" sldId="2076137680"/>
            <ac:spMk id="9" creationId="{02BEC428-F3D1-B5BB-356F-F84D28734A06}"/>
          </ac:spMkLst>
        </pc:spChg>
        <pc:spChg chg="add mod">
          <ac:chgData name="Carl in 't Veld" userId="9f4c5c0aa56b06c1" providerId="LiveId" clId="{C8AFA2A8-2576-4B4B-9091-3595E05E67FC}" dt="2022-05-06T13:35:36.585" v="1529" actId="14100"/>
          <ac:spMkLst>
            <pc:docMk/>
            <pc:sldMk cId="3868953587" sldId="2076137680"/>
            <ac:spMk id="10" creationId="{0EF26DB3-8895-2EE9-8526-F4813EFBD183}"/>
          </ac:spMkLst>
        </pc:spChg>
        <pc:picChg chg="add mod">
          <ac:chgData name="Carl in 't Veld" userId="9f4c5c0aa56b06c1" providerId="LiveId" clId="{C8AFA2A8-2576-4B4B-9091-3595E05E67FC}" dt="2022-05-06T13:36:02.409" v="1535" actId="1076"/>
          <ac:picMkLst>
            <pc:docMk/>
            <pc:sldMk cId="3868953587" sldId="2076137680"/>
            <ac:picMk id="11" creationId="{EBE089FD-8C3A-D7AF-CECA-677F7C559AF4}"/>
          </ac:picMkLst>
        </pc:picChg>
        <pc:picChg chg="add mod">
          <ac:chgData name="Carl in 't Veld" userId="9f4c5c0aa56b06c1" providerId="LiveId" clId="{C8AFA2A8-2576-4B4B-9091-3595E05E67FC}" dt="2022-05-06T13:36:04.712" v="1536" actId="1076"/>
          <ac:picMkLst>
            <pc:docMk/>
            <pc:sldMk cId="3868953587" sldId="2076137680"/>
            <ac:picMk id="12" creationId="{4B7DFC7E-1D8B-3322-DFFB-A357DCF541E0}"/>
          </ac:picMkLst>
        </pc:picChg>
        <pc:picChg chg="add mod">
          <ac:chgData name="Carl in 't Veld" userId="9f4c5c0aa56b06c1" providerId="LiveId" clId="{C8AFA2A8-2576-4B4B-9091-3595E05E67FC}" dt="2022-05-06T13:36:12.122" v="1538" actId="1076"/>
          <ac:picMkLst>
            <pc:docMk/>
            <pc:sldMk cId="3868953587" sldId="2076137680"/>
            <ac:picMk id="13" creationId="{8E6A0F44-BDB8-16DD-EB74-B9D3FC6F2B24}"/>
          </ac:picMkLst>
        </pc:picChg>
      </pc:sldChg>
      <pc:sldChg chg="addSp delSp modSp add mod ord delAnim modAnim">
        <pc:chgData name="Carl in 't Veld" userId="9f4c5c0aa56b06c1" providerId="LiveId" clId="{C8AFA2A8-2576-4B4B-9091-3595E05E67FC}" dt="2022-05-12T09:38:17.804" v="5311"/>
        <pc:sldMkLst>
          <pc:docMk/>
          <pc:sldMk cId="855724898" sldId="2076137681"/>
        </pc:sldMkLst>
        <pc:spChg chg="add del mod">
          <ac:chgData name="Carl in 't Veld" userId="9f4c5c0aa56b06c1" providerId="LiveId" clId="{C8AFA2A8-2576-4B4B-9091-3595E05E67FC}" dt="2022-05-06T15:03:03.253" v="2093" actId="478"/>
          <ac:spMkLst>
            <pc:docMk/>
            <pc:sldMk cId="855724898" sldId="2076137681"/>
            <ac:spMk id="2" creationId="{93F79CA2-EEB3-B648-E3B5-08808C6A9A4C}"/>
          </ac:spMkLst>
        </pc:spChg>
        <pc:spChg chg="mod">
          <ac:chgData name="Carl in 't Veld" userId="9f4c5c0aa56b06c1" providerId="LiveId" clId="{C8AFA2A8-2576-4B4B-9091-3595E05E67FC}" dt="2022-05-12T09:28:13.779" v="5275" actId="20577"/>
          <ac:spMkLst>
            <pc:docMk/>
            <pc:sldMk cId="855724898" sldId="2076137681"/>
            <ac:spMk id="6" creationId="{A43463E3-8421-7C4C-B19F-26DD982D7A61}"/>
          </ac:spMkLst>
        </pc:spChg>
        <pc:spChg chg="del">
          <ac:chgData name="Carl in 't Veld" userId="9f4c5c0aa56b06c1" providerId="LiveId" clId="{C8AFA2A8-2576-4B4B-9091-3595E05E67FC}" dt="2022-05-06T13:39:23.387" v="1563" actId="478"/>
          <ac:spMkLst>
            <pc:docMk/>
            <pc:sldMk cId="855724898" sldId="2076137681"/>
            <ac:spMk id="7" creationId="{166B4305-B615-F4E9-92D4-9873DE8C67EE}"/>
          </ac:spMkLst>
        </pc:spChg>
        <pc:spChg chg="del">
          <ac:chgData name="Carl in 't Veld" userId="9f4c5c0aa56b06c1" providerId="LiveId" clId="{C8AFA2A8-2576-4B4B-9091-3595E05E67FC}" dt="2022-05-06T13:39:23.387" v="1563" actId="478"/>
          <ac:spMkLst>
            <pc:docMk/>
            <pc:sldMk cId="855724898" sldId="2076137681"/>
            <ac:spMk id="8" creationId="{04580539-17B5-1952-2DD8-7449521C0C4A}"/>
          </ac:spMkLst>
        </pc:spChg>
        <pc:spChg chg="del">
          <ac:chgData name="Carl in 't Veld" userId="9f4c5c0aa56b06c1" providerId="LiveId" clId="{C8AFA2A8-2576-4B4B-9091-3595E05E67FC}" dt="2022-05-06T13:39:23.387" v="1563" actId="478"/>
          <ac:spMkLst>
            <pc:docMk/>
            <pc:sldMk cId="855724898" sldId="2076137681"/>
            <ac:spMk id="9" creationId="{02BEC428-F3D1-B5BB-356F-F84D28734A06}"/>
          </ac:spMkLst>
        </pc:spChg>
        <pc:spChg chg="del">
          <ac:chgData name="Carl in 't Veld" userId="9f4c5c0aa56b06c1" providerId="LiveId" clId="{C8AFA2A8-2576-4B4B-9091-3595E05E67FC}" dt="2022-05-06T13:39:23.387" v="1563" actId="478"/>
          <ac:spMkLst>
            <pc:docMk/>
            <pc:sldMk cId="855724898" sldId="2076137681"/>
            <ac:spMk id="10" creationId="{0EF26DB3-8895-2EE9-8526-F4813EFBD183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15" creationId="{A86DB419-17BA-96CF-D4BF-EABA8AFB4A94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17" creationId="{B0E460BA-3F7E-31B3-E996-8A21AF843AE1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18" creationId="{A3943A15-B86F-F6C7-DB0A-11D6D26747C4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0" creationId="{5137E3E9-2BC7-02BF-4AC3-93CCD4104D1F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2" creationId="{A79485F8-FC2E-D68C-593F-98F304242D2C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3" creationId="{75E72128-0B3C-8757-2F63-3C00B5243F6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4" creationId="{97DD2620-0129-F824-6C10-E73A413C0160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5" creationId="{0282D46C-13B1-3CE0-341B-AF58312D39EB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6" creationId="{7B9B6A19-63B1-770B-00B6-2242E9CFFDE2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7" creationId="{89216384-DB9D-08D2-3C73-A44C9895F22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8" creationId="{ED864880-3C03-44E8-931C-9B586DA60F2D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29" creationId="{F12F059D-1786-226A-A61C-897D65F8844C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1" creationId="{C2C8195D-5A4D-2A20-6B8E-B048D3A528B6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3" creationId="{2A86918C-61F9-EEF8-5DCA-E66162252CE1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4" creationId="{A8E6DB41-CC30-B765-7646-FAE88E10B009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5" creationId="{C757BF1F-03E3-0878-7580-0547FD83CC98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6" creationId="{93F82A7D-DF09-1143-F36B-B3078880F6E7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7" creationId="{38766B8A-0633-EB4C-86D2-42A285BB13C0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8" creationId="{57D6CAB4-5D11-1D47-90FF-7054679A76A5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39" creationId="{DD5442C3-422C-AF9F-C646-905DF52F0B50}"/>
          </ac:spMkLst>
        </pc:spChg>
        <pc:spChg chg="del 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0" creationId="{608022E5-1DF6-F9B8-F92A-581246DBF2CA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1" creationId="{09BEB1BD-D75E-2FEC-5EC2-4382A75A7683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2" creationId="{20FD5D9C-E0DC-BB37-8844-332400636185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3" creationId="{3A7E2638-E239-A690-6824-A1047A3D8879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4" creationId="{E9A4D01E-82D5-F433-85A9-03885B5E77BB}"/>
          </ac:spMkLst>
        </pc:spChg>
        <pc:spChg chg="mod">
          <ac:chgData name="Carl in 't Veld" userId="9f4c5c0aa56b06c1" providerId="LiveId" clId="{C8AFA2A8-2576-4B4B-9091-3595E05E67FC}" dt="2022-05-06T13:55:12.266" v="1731" actId="478"/>
          <ac:spMkLst>
            <pc:docMk/>
            <pc:sldMk cId="855724898" sldId="2076137681"/>
            <ac:spMk id="45" creationId="{AB65B670-0BDE-4D21-6D4B-67340B128F42}"/>
          </ac:spMkLst>
        </pc:spChg>
        <pc:spChg chg="del mod topLvl">
          <ac:chgData name="Carl in 't Veld" userId="9f4c5c0aa56b06c1" providerId="LiveId" clId="{C8AFA2A8-2576-4B4B-9091-3595E05E67FC}" dt="2022-05-06T13:57:05.999" v="1953" actId="478"/>
          <ac:spMkLst>
            <pc:docMk/>
            <pc:sldMk cId="855724898" sldId="2076137681"/>
            <ac:spMk id="47" creationId="{0091E01A-429F-36E0-BDCB-0CDF56133537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1" creationId="{B35EF950-1EFD-DBAD-BE09-55B3848E26CC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2" creationId="{7D441099-210B-64EC-DCEB-176FEC781DA8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3" creationId="{D2098363-2B29-471B-2927-9D74299A996F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4" creationId="{A871608E-BAEE-24BA-C615-3C316FFA00E8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5" creationId="{1FA0F237-2F7D-868B-41C8-665C9FCE110D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6" creationId="{70EB5F27-1F72-7684-FEB1-4C3738A5038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7" creationId="{FDAAA80B-ACC0-6236-6860-364DBBB04538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8" creationId="{7CEFA490-ABCA-8E51-3246-493A61F68CA6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59" creationId="{2EDB73E5-826D-A57D-81D4-431CE8EA9F7F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0" creationId="{1F972D30-276B-ED87-0526-68A1F800D4C1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2" creationId="{AB8492AE-80F0-BA9D-1AA6-F8C50C0B5678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4" creationId="{919EF7DC-901F-5018-8B8A-E21F8C14059D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5" creationId="{857A1908-CE14-1B60-41B1-BFDD9E5508C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6" creationId="{5A358E3D-76D7-2E9B-C13B-B669919FE7C5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7" creationId="{C9EBDD5B-D136-4274-997B-318895A4D450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8" creationId="{C39ECC66-C1B4-569B-68A9-A1B4ED7D6C96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69" creationId="{36437225-3CF3-0A26-497B-4557C2795FF5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0" creationId="{2364969C-A471-A03A-4636-70C19FBDD623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1" creationId="{5C62B301-8589-1E4B-5A98-7BFE4D10E40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2" creationId="{6B09632F-D7A1-E424-6CBA-C5EF97A4E8F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3" creationId="{98E6854A-2D62-695B-7E11-19839FFC518A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4" creationId="{70F6F088-EA85-6B47-2BB7-309BC69D2CC1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5" creationId="{6D478743-A4B9-E077-5209-77F0CF92F2A8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6" creationId="{FCFC68C3-60D9-9DE5-D05F-A00B353F4C5A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7" creationId="{DB89DA4B-A66F-1E3A-2349-E989B8335EC5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8" creationId="{37EA8C74-5392-B6D1-5EA7-A5A9BAE97DF2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79" creationId="{51AD43F8-58B4-7DD3-539C-B3EE7F9D5CE3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0" creationId="{1E1DB958-2DDE-3492-AB23-2125F2CD5839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1" creationId="{E0E7D814-490C-99E6-ABF9-FD1DF35152DC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3" creationId="{CE353D48-AAD7-E79B-F9D7-B28222FC57DE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5" creationId="{B6127DB6-DE6C-746A-4D3C-5A5AC81C4E26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6" creationId="{27B869E1-2B29-09B2-C3D5-DBE95A1E299D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89" creationId="{246941CC-6EB3-FAE5-78E4-497ABCF0DB9F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91" creationId="{029C7416-AE41-8E6C-0F2A-0ED45E429832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92" creationId="{31814215-1409-C763-BAE2-13C566096E9D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93" creationId="{EBE2B407-208F-A3BC-A8FA-40B9C585AF40}"/>
          </ac:spMkLst>
        </pc:spChg>
        <pc:spChg chg="mod">
          <ac:chgData name="Carl in 't Veld" userId="9f4c5c0aa56b06c1" providerId="LiveId" clId="{C8AFA2A8-2576-4B4B-9091-3595E05E67FC}" dt="2022-05-06T13:39:46.698" v="1564"/>
          <ac:spMkLst>
            <pc:docMk/>
            <pc:sldMk cId="855724898" sldId="2076137681"/>
            <ac:spMk id="94" creationId="{A84E4BEC-EFFE-E214-4857-A1517D4EEE63}"/>
          </ac:spMkLst>
        </pc:spChg>
        <pc:spChg chg="add del mod">
          <ac:chgData name="Carl in 't Veld" userId="9f4c5c0aa56b06c1" providerId="LiveId" clId="{C8AFA2A8-2576-4B4B-9091-3595E05E67FC}" dt="2022-05-06T15:03:01.369" v="2092" actId="478"/>
          <ac:spMkLst>
            <pc:docMk/>
            <pc:sldMk cId="855724898" sldId="2076137681"/>
            <ac:spMk id="108" creationId="{9AF2F340-2473-CF85-BE95-E0D55AD3A764}"/>
          </ac:spMkLst>
        </pc:spChg>
        <pc:spChg chg="add mod">
          <ac:chgData name="Carl in 't Veld" userId="9f4c5c0aa56b06c1" providerId="LiveId" clId="{C8AFA2A8-2576-4B4B-9091-3595E05E67FC}" dt="2022-05-06T15:08:50.107" v="2195" actId="554"/>
          <ac:spMkLst>
            <pc:docMk/>
            <pc:sldMk cId="855724898" sldId="2076137681"/>
            <ac:spMk id="109" creationId="{443CF2AF-CF58-E3B8-467A-E560756A4D90}"/>
          </ac:spMkLst>
        </pc:spChg>
        <pc:spChg chg="add del mod">
          <ac:chgData name="Carl in 't Veld" userId="9f4c5c0aa56b06c1" providerId="LiveId" clId="{C8AFA2A8-2576-4B4B-9091-3595E05E67FC}" dt="2022-05-06T15:00:52.768" v="2073" actId="478"/>
          <ac:spMkLst>
            <pc:docMk/>
            <pc:sldMk cId="855724898" sldId="2076137681"/>
            <ac:spMk id="110" creationId="{1A9069FD-96E2-D31F-C43A-35C1E2070124}"/>
          </ac:spMkLst>
        </pc:spChg>
        <pc:spChg chg="add mod">
          <ac:chgData name="Carl in 't Veld" userId="9f4c5c0aa56b06c1" providerId="LiveId" clId="{C8AFA2A8-2576-4B4B-9091-3595E05E67FC}" dt="2022-05-06T15:08:30.280" v="2193" actId="554"/>
          <ac:spMkLst>
            <pc:docMk/>
            <pc:sldMk cId="855724898" sldId="2076137681"/>
            <ac:spMk id="111" creationId="{8126BC2E-C8D1-CA3F-CBA3-F946E18C5769}"/>
          </ac:spMkLst>
        </pc:spChg>
        <pc:spChg chg="add mod">
          <ac:chgData name="Carl in 't Veld" userId="9f4c5c0aa56b06c1" providerId="LiveId" clId="{C8AFA2A8-2576-4B4B-9091-3595E05E67FC}" dt="2022-05-06T15:08:50.107" v="2195" actId="554"/>
          <ac:spMkLst>
            <pc:docMk/>
            <pc:sldMk cId="855724898" sldId="2076137681"/>
            <ac:spMk id="112" creationId="{6F1F9A1E-7E61-C15F-0DE4-2F9B2B2A7DCF}"/>
          </ac:spMkLst>
        </pc:spChg>
        <pc:spChg chg="add mod">
          <ac:chgData name="Carl in 't Veld" userId="9f4c5c0aa56b06c1" providerId="LiveId" clId="{C8AFA2A8-2576-4B4B-9091-3595E05E67FC}" dt="2022-05-12T09:36:03.974" v="5305" actId="1037"/>
          <ac:spMkLst>
            <pc:docMk/>
            <pc:sldMk cId="855724898" sldId="2076137681"/>
            <ac:spMk id="113" creationId="{6F3BB2C0-775C-1D57-22FC-833E033D32B9}"/>
          </ac:spMkLst>
        </pc:spChg>
        <pc:spChg chg="add del mod">
          <ac:chgData name="Carl in 't Veld" userId="9f4c5c0aa56b06c1" providerId="LiveId" clId="{C8AFA2A8-2576-4B4B-9091-3595E05E67FC}" dt="2022-05-06T15:03:42.160" v="2105" actId="478"/>
          <ac:spMkLst>
            <pc:docMk/>
            <pc:sldMk cId="855724898" sldId="2076137681"/>
            <ac:spMk id="114" creationId="{3CD7ADEF-DA12-2E1F-F0E5-05D380211728}"/>
          </ac:spMkLst>
        </pc:spChg>
        <pc:spChg chg="add mod">
          <ac:chgData name="Carl in 't Veld" userId="9f4c5c0aa56b06c1" providerId="LiveId" clId="{C8AFA2A8-2576-4B4B-9091-3595E05E67FC}" dt="2022-05-06T15:08:30.280" v="2193" actId="554"/>
          <ac:spMkLst>
            <pc:docMk/>
            <pc:sldMk cId="855724898" sldId="2076137681"/>
            <ac:spMk id="115" creationId="{44C23E91-C62C-D651-36D4-1CFBAABAEE6D}"/>
          </ac:spMkLst>
        </pc:spChg>
        <pc:spChg chg="add mod">
          <ac:chgData name="Carl in 't Veld" userId="9f4c5c0aa56b06c1" providerId="LiveId" clId="{C8AFA2A8-2576-4B4B-9091-3595E05E67FC}" dt="2022-05-12T09:35:56.327" v="5293" actId="1037"/>
          <ac:spMkLst>
            <pc:docMk/>
            <pc:sldMk cId="855724898" sldId="2076137681"/>
            <ac:spMk id="116" creationId="{78CDB137-41C0-D95E-AE87-22901604AF8A}"/>
          </ac:spMkLst>
        </pc:spChg>
        <pc:spChg chg="add mod">
          <ac:chgData name="Carl in 't Veld" userId="9f4c5c0aa56b06c1" providerId="LiveId" clId="{C8AFA2A8-2576-4B4B-9091-3595E05E67FC}" dt="2022-05-06T15:08:50.107" v="2195" actId="554"/>
          <ac:spMkLst>
            <pc:docMk/>
            <pc:sldMk cId="855724898" sldId="2076137681"/>
            <ac:spMk id="117" creationId="{D242DFB4-76B0-C0A0-1817-BD33A7FEC504}"/>
          </ac:spMkLst>
        </pc:spChg>
        <pc:spChg chg="add del mod">
          <ac:chgData name="Carl in 't Veld" userId="9f4c5c0aa56b06c1" providerId="LiveId" clId="{C8AFA2A8-2576-4B4B-9091-3595E05E67FC}" dt="2022-05-06T15:03:06.031" v="2094" actId="478"/>
          <ac:spMkLst>
            <pc:docMk/>
            <pc:sldMk cId="855724898" sldId="2076137681"/>
            <ac:spMk id="118" creationId="{2EC370EE-C5BE-4EDD-6859-15DB2A2B687E}"/>
          </ac:spMkLst>
        </pc:spChg>
        <pc:grpChg chg="add del mod">
          <ac:chgData name="Carl in 't Veld" userId="9f4c5c0aa56b06c1" providerId="LiveId" clId="{C8AFA2A8-2576-4B4B-9091-3595E05E67FC}" dt="2022-05-06T13:57:16.210" v="1959" actId="478"/>
          <ac:grpSpMkLst>
            <pc:docMk/>
            <pc:sldMk cId="855724898" sldId="2076137681"/>
            <ac:grpSpMk id="14" creationId="{1056ABE5-85F9-1F36-FFD4-5E0BEA9D5C37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16" creationId="{E802FB21-4A0F-D474-695E-07B24D9C15C4}"/>
          </ac:grpSpMkLst>
        </pc:grpChg>
        <pc:grpChg chg="add del mod">
          <ac:chgData name="Carl in 't Veld" userId="9f4c5c0aa56b06c1" providerId="LiveId" clId="{C8AFA2A8-2576-4B4B-9091-3595E05E67FC}" dt="2022-05-06T13:57:11.776" v="1957" actId="478"/>
          <ac:grpSpMkLst>
            <pc:docMk/>
            <pc:sldMk cId="855724898" sldId="2076137681"/>
            <ac:grpSpMk id="19" creationId="{B964F9B3-5590-E5A0-A5C0-7D9E63C1CF44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21" creationId="{E132D47E-6829-B5F1-6FDA-E5D728F82336}"/>
          </ac:grpSpMkLst>
        </pc:grpChg>
        <pc:grpChg chg="add del mod">
          <ac:chgData name="Carl in 't Veld" userId="9f4c5c0aa56b06c1" providerId="LiveId" clId="{C8AFA2A8-2576-4B4B-9091-3595E05E67FC}" dt="2022-05-06T13:57:13.782" v="1958" actId="478"/>
          <ac:grpSpMkLst>
            <pc:docMk/>
            <pc:sldMk cId="855724898" sldId="2076137681"/>
            <ac:grpSpMk id="30" creationId="{EFE854BA-A1AC-D42F-85D7-C502545BA814}"/>
          </ac:grpSpMkLst>
        </pc:grpChg>
        <pc:grpChg chg="mod">
          <ac:chgData name="Carl in 't Veld" userId="9f4c5c0aa56b06c1" providerId="LiveId" clId="{C8AFA2A8-2576-4B4B-9091-3595E05E67FC}" dt="2022-05-06T13:55:12.266" v="1731" actId="478"/>
          <ac:grpSpMkLst>
            <pc:docMk/>
            <pc:sldMk cId="855724898" sldId="2076137681"/>
            <ac:grpSpMk id="32" creationId="{C0D69B83-A7DD-7868-749B-115F80196E8E}"/>
          </ac:grpSpMkLst>
        </pc:grpChg>
        <pc:grpChg chg="add del mod">
          <ac:chgData name="Carl in 't Veld" userId="9f4c5c0aa56b06c1" providerId="LiveId" clId="{C8AFA2A8-2576-4B4B-9091-3595E05E67FC}" dt="2022-05-06T13:57:05.999" v="1953" actId="478"/>
          <ac:grpSpMkLst>
            <pc:docMk/>
            <pc:sldMk cId="855724898" sldId="2076137681"/>
            <ac:grpSpMk id="46" creationId="{A4E2B85C-3494-C0C5-F110-31CCF7F0D7B3}"/>
          </ac:grpSpMkLst>
        </pc:grpChg>
        <pc:grpChg chg="del mod topLvl">
          <ac:chgData name="Carl in 't Veld" userId="9f4c5c0aa56b06c1" providerId="LiveId" clId="{C8AFA2A8-2576-4B4B-9091-3595E05E67FC}" dt="2022-05-06T13:57:08.240" v="1954" actId="478"/>
          <ac:grpSpMkLst>
            <pc:docMk/>
            <pc:sldMk cId="855724898" sldId="2076137681"/>
            <ac:grpSpMk id="48" creationId="{25D24511-4783-372D-2B31-0D6CD76AE450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49" creationId="{4577C676-FCBD-A829-ADD4-2D3F413A5929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50" creationId="{CB2C4D44-3065-0C11-25FC-83EC958877B5}"/>
          </ac:grpSpMkLst>
        </pc:grpChg>
        <pc:grpChg chg="add del mod">
          <ac:chgData name="Carl in 't Veld" userId="9f4c5c0aa56b06c1" providerId="LiveId" clId="{C8AFA2A8-2576-4B4B-9091-3595E05E67FC}" dt="2022-05-06T13:57:09.318" v="1955" actId="478"/>
          <ac:grpSpMkLst>
            <pc:docMk/>
            <pc:sldMk cId="855724898" sldId="2076137681"/>
            <ac:grpSpMk id="61" creationId="{A5755410-085A-AD60-7F63-08F5C0C8E64E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63" creationId="{FCDDB336-46B3-AA37-4398-43252DEE085E}"/>
          </ac:grpSpMkLst>
        </pc:grpChg>
        <pc:grpChg chg="add del mod">
          <ac:chgData name="Carl in 't Veld" userId="9f4c5c0aa56b06c1" providerId="LiveId" clId="{C8AFA2A8-2576-4B4B-9091-3595E05E67FC}" dt="2022-05-06T13:57:10.734" v="1956" actId="478"/>
          <ac:grpSpMkLst>
            <pc:docMk/>
            <pc:sldMk cId="855724898" sldId="2076137681"/>
            <ac:grpSpMk id="82" creationId="{434B33BD-F762-554F-DDC0-730F562E2DBB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84" creationId="{C007A321-8CEB-9C7D-82D1-EF7FAF87925E}"/>
          </ac:grpSpMkLst>
        </pc:grpChg>
        <pc:grpChg chg="add del mod">
          <ac:chgData name="Carl in 't Veld" userId="9f4c5c0aa56b06c1" providerId="LiveId" clId="{C8AFA2A8-2576-4B4B-9091-3595E05E67FC}" dt="2022-05-06T13:57:19.022" v="1960" actId="478"/>
          <ac:grpSpMkLst>
            <pc:docMk/>
            <pc:sldMk cId="855724898" sldId="2076137681"/>
            <ac:grpSpMk id="88" creationId="{7D79E6E5-D4C2-AE34-9E5E-A917805F737C}"/>
          </ac:grpSpMkLst>
        </pc:grpChg>
        <pc:grpChg chg="mod">
          <ac:chgData name="Carl in 't Veld" userId="9f4c5c0aa56b06c1" providerId="LiveId" clId="{C8AFA2A8-2576-4B4B-9091-3595E05E67FC}" dt="2022-05-06T13:39:46.698" v="1564"/>
          <ac:grpSpMkLst>
            <pc:docMk/>
            <pc:sldMk cId="855724898" sldId="2076137681"/>
            <ac:grpSpMk id="90" creationId="{4FFB3130-27C6-ADFB-62D2-FB5E5BA7CB04}"/>
          </ac:grpSpMkLst>
        </pc:grpChg>
        <pc:picChg chg="del">
          <ac:chgData name="Carl in 't Veld" userId="9f4c5c0aa56b06c1" providerId="LiveId" clId="{C8AFA2A8-2576-4B4B-9091-3595E05E67FC}" dt="2022-05-06T13:39:23.387" v="1563" actId="478"/>
          <ac:picMkLst>
            <pc:docMk/>
            <pc:sldMk cId="855724898" sldId="2076137681"/>
            <ac:picMk id="11" creationId="{EBE089FD-8C3A-D7AF-CECA-677F7C559AF4}"/>
          </ac:picMkLst>
        </pc:picChg>
        <pc:picChg chg="del">
          <ac:chgData name="Carl in 't Veld" userId="9f4c5c0aa56b06c1" providerId="LiveId" clId="{C8AFA2A8-2576-4B4B-9091-3595E05E67FC}" dt="2022-05-06T13:39:23.387" v="1563" actId="478"/>
          <ac:picMkLst>
            <pc:docMk/>
            <pc:sldMk cId="855724898" sldId="2076137681"/>
            <ac:picMk id="12" creationId="{4B7DFC7E-1D8B-3322-DFFB-A357DCF541E0}"/>
          </ac:picMkLst>
        </pc:picChg>
        <pc:picChg chg="del">
          <ac:chgData name="Carl in 't Veld" userId="9f4c5c0aa56b06c1" providerId="LiveId" clId="{C8AFA2A8-2576-4B4B-9091-3595E05E67FC}" dt="2022-05-06T13:39:23.387" v="1563" actId="478"/>
          <ac:picMkLst>
            <pc:docMk/>
            <pc:sldMk cId="855724898" sldId="2076137681"/>
            <ac:picMk id="13" creationId="{8E6A0F44-BDB8-16DD-EB74-B9D3FC6F2B24}"/>
          </ac:picMkLst>
        </pc:picChg>
        <pc:picChg chg="add mod">
          <ac:chgData name="Carl in 't Veld" userId="9f4c5c0aa56b06c1" providerId="LiveId" clId="{C8AFA2A8-2576-4B4B-9091-3595E05E67FC}" dt="2022-05-12T09:36:03.974" v="5305" actId="1037"/>
          <ac:picMkLst>
            <pc:docMk/>
            <pc:sldMk cId="855724898" sldId="2076137681"/>
            <ac:picMk id="95" creationId="{8674746B-9D45-ED83-B7BB-17F5829AD662}"/>
          </ac:picMkLst>
        </pc:picChg>
        <pc:picChg chg="add mod">
          <ac:chgData name="Carl in 't Veld" userId="9f4c5c0aa56b06c1" providerId="LiveId" clId="{C8AFA2A8-2576-4B4B-9091-3595E05E67FC}" dt="2022-05-06T15:08:41.311" v="2194" actId="554"/>
          <ac:picMkLst>
            <pc:docMk/>
            <pc:sldMk cId="855724898" sldId="2076137681"/>
            <ac:picMk id="97" creationId="{4CC1524F-FE72-3D60-A397-056EA7CEEDB2}"/>
          </ac:picMkLst>
        </pc:picChg>
        <pc:picChg chg="add mod">
          <ac:chgData name="Carl in 't Veld" userId="9f4c5c0aa56b06c1" providerId="LiveId" clId="{C8AFA2A8-2576-4B4B-9091-3595E05E67FC}" dt="2022-05-06T15:08:11.882" v="2192" actId="554"/>
          <ac:picMkLst>
            <pc:docMk/>
            <pc:sldMk cId="855724898" sldId="2076137681"/>
            <ac:picMk id="99" creationId="{79DCBA18-8E93-B2F1-B02D-F7B844FB623B}"/>
          </ac:picMkLst>
        </pc:picChg>
        <pc:picChg chg="add mod">
          <ac:chgData name="Carl in 't Veld" userId="9f4c5c0aa56b06c1" providerId="LiveId" clId="{C8AFA2A8-2576-4B4B-9091-3595E05E67FC}" dt="2022-05-06T15:08:11.882" v="2192" actId="554"/>
          <ac:picMkLst>
            <pc:docMk/>
            <pc:sldMk cId="855724898" sldId="2076137681"/>
            <ac:picMk id="101" creationId="{BC7A0BC2-510F-85EB-9101-A73FB1FE1ABB}"/>
          </ac:picMkLst>
        </pc:picChg>
        <pc:picChg chg="add mod">
          <ac:chgData name="Carl in 't Veld" userId="9f4c5c0aa56b06c1" providerId="LiveId" clId="{C8AFA2A8-2576-4B4B-9091-3595E05E67FC}" dt="2022-05-12T09:35:56.327" v="5293" actId="1037"/>
          <ac:picMkLst>
            <pc:docMk/>
            <pc:sldMk cId="855724898" sldId="2076137681"/>
            <ac:picMk id="103" creationId="{0CD9A806-31AD-F5E7-66BB-2DCAD6842B3D}"/>
          </ac:picMkLst>
        </pc:picChg>
        <pc:picChg chg="add mod">
          <ac:chgData name="Carl in 't Veld" userId="9f4c5c0aa56b06c1" providerId="LiveId" clId="{C8AFA2A8-2576-4B4B-9091-3595E05E67FC}" dt="2022-05-06T15:08:41.311" v="2194" actId="554"/>
          <ac:picMkLst>
            <pc:docMk/>
            <pc:sldMk cId="855724898" sldId="2076137681"/>
            <ac:picMk id="105" creationId="{E92D3139-06BD-3CD9-8755-D3F48102DA29}"/>
          </ac:picMkLst>
        </pc:picChg>
        <pc:picChg chg="add mod">
          <ac:chgData name="Carl in 't Veld" userId="9f4c5c0aa56b06c1" providerId="LiveId" clId="{C8AFA2A8-2576-4B4B-9091-3595E05E67FC}" dt="2022-05-06T15:08:41.311" v="2194" actId="554"/>
          <ac:picMkLst>
            <pc:docMk/>
            <pc:sldMk cId="855724898" sldId="2076137681"/>
            <ac:picMk id="107" creationId="{0A883FFE-3E28-E847-C5C2-282D5B4EF08C}"/>
          </ac:picMkLst>
        </pc:picChg>
        <pc:picChg chg="add del mod">
          <ac:chgData name="Carl in 't Veld" userId="9f4c5c0aa56b06c1" providerId="LiveId" clId="{C8AFA2A8-2576-4B4B-9091-3595E05E67FC}" dt="2022-05-06T15:04:21.031" v="2111" actId="478"/>
          <ac:picMkLst>
            <pc:docMk/>
            <pc:sldMk cId="855724898" sldId="2076137681"/>
            <ac:picMk id="119" creationId="{B096415B-C4BA-64EC-A405-C7CBA6CB2B09}"/>
          </ac:picMkLst>
        </pc:picChg>
        <pc:cxnChg chg="add del mod">
          <ac:chgData name="Carl in 't Veld" userId="9f4c5c0aa56b06c1" providerId="LiveId" clId="{C8AFA2A8-2576-4B4B-9091-3595E05E67FC}" dt="2022-05-06T13:57:29.221" v="1961" actId="478"/>
          <ac:cxnSpMkLst>
            <pc:docMk/>
            <pc:sldMk cId="855724898" sldId="2076137681"/>
            <ac:cxnSpMk id="87" creationId="{5CB995E4-6D81-59D0-0C27-9C607E21F615}"/>
          </ac:cxnSpMkLst>
        </pc:cxnChg>
      </pc:sldChg>
      <pc:sldChg chg="addSp delSp modSp add mod ord">
        <pc:chgData name="Carl in 't Veld" userId="9f4c5c0aa56b06c1" providerId="LiveId" clId="{C8AFA2A8-2576-4B4B-9091-3595E05E67FC}" dt="2022-05-06T13:57:46.975" v="1980" actId="20577"/>
        <pc:sldMkLst>
          <pc:docMk/>
          <pc:sldMk cId="3088230173" sldId="2076137682"/>
        </pc:sldMkLst>
        <pc:spChg chg="mod">
          <ac:chgData name="Carl in 't Veld" userId="9f4c5c0aa56b06c1" providerId="LiveId" clId="{C8AFA2A8-2576-4B4B-9091-3595E05E67FC}" dt="2022-05-06T13:53:19.631" v="1580" actId="6549"/>
          <ac:spMkLst>
            <pc:docMk/>
            <pc:sldMk cId="3088230173" sldId="2076137682"/>
            <ac:spMk id="6" creationId="{A43463E3-8421-7C4C-B19F-26DD982D7A61}"/>
          </ac:spMkLst>
        </pc:spChg>
        <pc:spChg chg="add del mod">
          <ac:chgData name="Carl in 't Veld" userId="9f4c5c0aa56b06c1" providerId="LiveId" clId="{C8AFA2A8-2576-4B4B-9091-3595E05E67FC}" dt="2022-05-06T13:57:46.975" v="1980" actId="20577"/>
          <ac:spMkLst>
            <pc:docMk/>
            <pc:sldMk cId="3088230173" sldId="2076137682"/>
            <ac:spMk id="7" creationId="{166B4305-B615-F4E9-92D4-9873DE8C67EE}"/>
          </ac:spMkLst>
        </pc:spChg>
        <pc:picChg chg="add del mod">
          <ac:chgData name="Carl in 't Veld" userId="9f4c5c0aa56b06c1" providerId="LiveId" clId="{C8AFA2A8-2576-4B4B-9091-3595E05E67FC}" dt="2022-05-06T13:53:57.612" v="1586"/>
          <ac:picMkLst>
            <pc:docMk/>
            <pc:sldMk cId="3088230173" sldId="2076137682"/>
            <ac:picMk id="8" creationId="{D305A0EF-4520-66FE-4528-BCBF25770274}"/>
          </ac:picMkLst>
        </pc:picChg>
        <pc:picChg chg="add mod">
          <ac:chgData name="Carl in 't Veld" userId="9f4c5c0aa56b06c1" providerId="LiveId" clId="{C8AFA2A8-2576-4B4B-9091-3595E05E67FC}" dt="2022-05-06T13:54:03.298" v="1589" actId="1076"/>
          <ac:picMkLst>
            <pc:docMk/>
            <pc:sldMk cId="3088230173" sldId="2076137682"/>
            <ac:picMk id="9" creationId="{53A39FF7-FEBE-22D3-6846-4894DDAFE5C5}"/>
          </ac:picMkLst>
        </pc:picChg>
      </pc:sldChg>
      <pc:sldChg chg="add del">
        <pc:chgData name="Carl in 't Veld" userId="9f4c5c0aa56b06c1" providerId="LiveId" clId="{C8AFA2A8-2576-4B4B-9091-3595E05E67FC}" dt="2022-05-06T15:30:26.488" v="2359" actId="47"/>
        <pc:sldMkLst>
          <pc:docMk/>
          <pc:sldMk cId="2287417509" sldId="2076137683"/>
        </pc:sldMkLst>
      </pc:sldChg>
      <pc:sldChg chg="add del">
        <pc:chgData name="Carl in 't Veld" userId="9f4c5c0aa56b06c1" providerId="LiveId" clId="{C8AFA2A8-2576-4B4B-9091-3595E05E67FC}" dt="2022-05-06T15:13:42.143" v="2198"/>
        <pc:sldMkLst>
          <pc:docMk/>
          <pc:sldMk cId="2664535451" sldId="2076137683"/>
        </pc:sldMkLst>
      </pc:sldChg>
      <pc:sldChg chg="addSp delSp modSp add mod ord modAnim chgLayout">
        <pc:chgData name="Carl in 't Veld" userId="9f4c5c0aa56b06c1" providerId="LiveId" clId="{C8AFA2A8-2576-4B4B-9091-3595E05E67FC}" dt="2022-05-12T09:51:54.378" v="5643"/>
        <pc:sldMkLst>
          <pc:docMk/>
          <pc:sldMk cId="240839276" sldId="2076137684"/>
        </pc:sldMkLst>
        <pc:spChg chg="add del mod ord">
          <ac:chgData name="Carl in 't Veld" userId="9f4c5c0aa56b06c1" providerId="LiveId" clId="{C8AFA2A8-2576-4B4B-9091-3595E05E67FC}" dt="2022-05-11T10:39:10.125" v="3669" actId="700"/>
          <ac:spMkLst>
            <pc:docMk/>
            <pc:sldMk cId="240839276" sldId="2076137684"/>
            <ac:spMk id="2" creationId="{2DAB808E-036B-CABC-2541-EBD84E708123}"/>
          </ac:spMkLst>
        </pc:spChg>
        <pc:spChg chg="mod ord">
          <ac:chgData name="Carl in 't Veld" userId="9f4c5c0aa56b06c1" providerId="LiveId" clId="{C8AFA2A8-2576-4B4B-9091-3595E05E67FC}" dt="2022-05-12T09:50:56.032" v="5640" actId="6549"/>
          <ac:spMkLst>
            <pc:docMk/>
            <pc:sldMk cId="240839276" sldId="2076137684"/>
            <ac:spMk id="6" creationId="{A43463E3-8421-7C4C-B19F-26DD982D7A61}"/>
          </ac:spMkLst>
        </pc:spChg>
        <pc:spChg chg="del">
          <ac:chgData name="Carl in 't Veld" userId="9f4c5c0aa56b06c1" providerId="LiveId" clId="{C8AFA2A8-2576-4B4B-9091-3595E05E67FC}" dt="2022-05-11T09:29:49.789" v="3273" actId="478"/>
          <ac:spMkLst>
            <pc:docMk/>
            <pc:sldMk cId="240839276" sldId="2076137684"/>
            <ac:spMk id="7" creationId="{166B4305-B615-F4E9-92D4-9873DE8C67EE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9" creationId="{BD83BD83-B315-CA79-B4E4-64CA9D67C5B4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10" creationId="{EA719896-E5B3-05E4-69DD-2D97F1924321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12" creationId="{261CF027-1278-1CB7-C65F-66889253D3DF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13" creationId="{8E5D89BB-8766-33C9-772C-85C01AD1929C}"/>
          </ac:spMkLst>
        </pc:spChg>
        <pc:spChg chg="add del mod">
          <ac:chgData name="Carl in 't Veld" userId="9f4c5c0aa56b06c1" providerId="LiveId" clId="{C8AFA2A8-2576-4B4B-9091-3595E05E67FC}" dt="2022-05-11T09:34:35.992" v="3331" actId="21"/>
          <ac:spMkLst>
            <pc:docMk/>
            <pc:sldMk cId="240839276" sldId="2076137684"/>
            <ac:spMk id="14" creationId="{7259822A-815E-5941-C357-777196FA62C3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17" creationId="{706D6B79-D36E-0524-CF06-03F0C77605E0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18" creationId="{64D6B0B7-9250-1CE9-BED6-28B0867F5BAE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20" creationId="{1B5E4BC8-7FEF-DC24-4DFC-C4CDFDEB0C4D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23" creationId="{26D55A4E-6955-6B9F-B9A9-72BEA6E00075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24" creationId="{3F5DC7A5-4DFB-6735-149A-E01B1832CC77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33" creationId="{D9F63E92-2665-FBE4-F7B6-3282F8215301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36" creationId="{897AFBCB-B76D-9A47-78BC-A94A97902174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38" creationId="{FDB507AB-6DAC-5284-21EC-11A34114BADE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39" creationId="{F7A63074-B418-2A68-E417-1C4685CD649B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40" creationId="{1201AEE8-C49E-E07A-BFC3-49207F695596}"/>
          </ac:spMkLst>
        </pc:spChg>
        <pc:spChg chg="mod">
          <ac:chgData name="Carl in 't Veld" userId="9f4c5c0aa56b06c1" providerId="LiveId" clId="{C8AFA2A8-2576-4B4B-9091-3595E05E67FC}" dt="2022-05-11T09:29:58.538" v="3328" actId="1035"/>
          <ac:spMkLst>
            <pc:docMk/>
            <pc:sldMk cId="240839276" sldId="2076137684"/>
            <ac:spMk id="41" creationId="{84274105-6D48-BA56-31F5-34951F329926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47" creationId="{2E78D222-85B8-FB2D-DDD0-603336A69088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48" creationId="{8C91EC2E-2BA2-F7BA-98F4-FE15EAA232BF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49" creationId="{0530957D-7D35-2FA6-BB45-9D9620746EC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0" creationId="{A73F4D68-16E2-9EAD-5E86-744283AB7FC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1" creationId="{BB110355-8ED7-57BF-8247-02EDF995E1B6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2" creationId="{3881BAD3-F3C1-617E-A964-80559DB8D66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3" creationId="{75216A2A-500F-751A-4CD0-DD1A96C7504A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4" creationId="{ECC0B0C5-3D8B-02D6-A533-E3D7483EB541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5" creationId="{226AF464-50E3-8473-EB1E-56B6824220B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6" creationId="{87E89040-AB4C-BC22-77C6-0C52A80A4848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7" creationId="{3FB00B51-BE40-C144-5451-165E5EB52BB8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8" creationId="{B76B2175-2CC8-5191-F79F-B49B29C6393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59" creationId="{5183F8BD-772D-A8B9-8A5F-3B178D090ED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60" creationId="{C7DD4A3D-2F9A-D42B-92EC-E2E1F66844E0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61" creationId="{9A14EA72-C804-969E-AAE5-C8440F21318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67" creationId="{DFDA129B-B7BC-D77B-7A41-68DEDBF66B6A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0" creationId="{920815ED-F91C-AF6D-AFF9-6C8D6C1FBD0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1" creationId="{A9CE179D-3147-73CE-3E7B-E22B7E550E4F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2" creationId="{86F3D793-84C6-CD5D-7879-8ABF664A78B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3" creationId="{79A000C1-FC42-25B4-720D-D3B4345132E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4" creationId="{00498325-02F6-38A4-46E2-21ABBB1C56D0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5" creationId="{4F69CAB9-81D5-44EF-B305-2506F5654F48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6" creationId="{C2AC6BD0-A98E-AD64-ED8F-177266E9F3A9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7" creationId="{415636E7-EAC4-B21E-1517-5C8540766F3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8" creationId="{CDEC47A7-8D7A-552B-B991-7195FE73A5A7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79" creationId="{A3C30CF2-C7D5-A08E-870B-0C70E46D72C6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0" creationId="{DD018D7D-1D53-53BB-C2D7-F7BFEFFB6FC8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1" creationId="{ABA3C6B8-A331-1D18-F036-B08B61E026A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2" creationId="{D45C1127-0C5C-53AB-1D40-95DECEAAA87A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3" creationId="{2B29C9EC-5BF6-85CA-418C-112EBBAEF92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4" creationId="{C2A00456-1B97-85B7-40C1-D51B1CB5F3B5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5" creationId="{1EFC7802-B896-E352-99F4-B3D87003BEC6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6" creationId="{C69B1E52-ECE6-2A40-1F69-4C590D04F589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7" creationId="{602A8DF4-EED4-1576-54CA-E66E3D69764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8" creationId="{CA372CE8-6417-5E7B-D370-B78510144BE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89" creationId="{B0AC74F7-7202-E5D0-58FD-FDA72744809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0" creationId="{250460DC-0C80-B94D-FAA9-72F35595D5E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1" creationId="{CE853A05-D58D-499F-8FD5-4C7EEA44FFC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2" creationId="{640ECB35-5E2B-B393-DE45-0D2B108DDA8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3" creationId="{67B607F0-5867-571D-70F1-7DAD62A67949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4" creationId="{726C2DC5-5C82-3FAC-727A-F653116E63D7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5" creationId="{3699E74F-03CD-35A4-C7BD-6F00B266169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6" creationId="{0867005A-1044-748A-9712-24FBCE4C465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7" creationId="{F8AA57FD-E244-21C4-3C67-AE84843F2BC5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8" creationId="{87931B88-D290-9EFE-FAE0-1BF5C50AC11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99" creationId="{BE7E8F38-5D00-D826-C502-D111C640422F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0" creationId="{2C53FB56-8F26-89EC-BF8D-CD554BC5AFD0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1" creationId="{F8E2ECF9-0B07-EF93-6ACD-1A87EC653586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2" creationId="{150ECC98-529C-06F8-8B56-4200685530C9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3" creationId="{538EA7E2-CAB6-9390-64E2-826E9DD4DE0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4" creationId="{6E032858-A600-1076-3CC9-7CF9F9EEBB7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5" creationId="{D0D07250-42BA-CA79-4303-266BE02FF8A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6" creationId="{0E892A3C-8B8B-F25E-4FC0-DC7C73ECD26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7" creationId="{C401A108-5F97-9F28-CEDE-73C0A1AEA2E4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8" creationId="{B3AFE489-622D-0398-2419-DDA6FF043C5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09" creationId="{D8968A4F-3C11-A15F-9E24-59A6C9A0E50B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0" creationId="{581E57CE-0DAA-BD9D-7AFA-4B12B4EB025D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1" creationId="{CD272483-C7DA-B9D9-F630-0E30B6B8B813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2" creationId="{EFD77A11-CEA8-F7C9-2260-50A0C2FA318C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3" creationId="{7AA985A6-22B4-DD99-E664-FDD7035C73C2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4" creationId="{F0AF558C-4F2A-9D02-662C-09ED5ED1427E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5" creationId="{A475CFB1-F1B1-CFC1-67EA-690FBE8DC82D}"/>
          </ac:spMkLst>
        </pc:spChg>
        <pc:spChg chg="mod">
          <ac:chgData name="Carl in 't Veld" userId="9f4c5c0aa56b06c1" providerId="LiveId" clId="{C8AFA2A8-2576-4B4B-9091-3595E05E67FC}" dt="2022-05-11T09:30:24.083" v="3330" actId="14100"/>
          <ac:spMkLst>
            <pc:docMk/>
            <pc:sldMk cId="240839276" sldId="2076137684"/>
            <ac:spMk id="116" creationId="{AE3795A1-586D-ABA2-A5F1-63B5FD73619F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18" creationId="{0AFEE8B8-0DDA-FC4E-159A-4B3A4D6263B5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19" creationId="{75C2C1EF-B276-F269-CE69-5E6C580A1A27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21" creationId="{D3159393-B0B2-306B-C8D0-F2BDE499F0E9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22" creationId="{C8DE11BD-2A6B-B9C4-0B30-7E718400DD15}"/>
          </ac:spMkLst>
        </pc:spChg>
        <pc:spChg chg="add del mod">
          <ac:chgData name="Carl in 't Veld" userId="9f4c5c0aa56b06c1" providerId="LiveId" clId="{C8AFA2A8-2576-4B4B-9091-3595E05E67FC}" dt="2022-05-11T09:34:40.667" v="3333"/>
          <ac:spMkLst>
            <pc:docMk/>
            <pc:sldMk cId="240839276" sldId="2076137684"/>
            <ac:spMk id="123" creationId="{84220A7D-5173-F362-69D0-DE0597AD4B1B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26" creationId="{A2EC2F74-7886-8407-0513-A927F6D6B835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27" creationId="{947E6F22-25A4-C507-9FBE-90D96F7F1FB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29" creationId="{4A1F012F-07D5-3CAE-7F74-58BE3B6CD0FF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32" creationId="{82C3B02E-6C3C-3ED3-41BB-D79925A19D2F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33" creationId="{BE4C2E1E-8B61-4574-BC0D-78A7BB769C29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42" creationId="{7FDDF1B5-495B-5B34-EC99-C56FD4898675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45" creationId="{419355CD-0E80-1AA4-CB9F-6973F24F086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47" creationId="{E8FFE8CB-DAE5-E791-6829-3B19D1B3C10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48" creationId="{5D4016EB-1904-A3D4-B926-45A39DFC5B76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49" creationId="{10E0474B-4B9C-F3B0-5F3D-2BA705BF663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50" creationId="{C8AF240E-8662-0F2F-40E7-6F54F66AE180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56" creationId="{68C3BFED-467D-DAD2-440A-4617A094880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57" creationId="{5BDAFE95-BA70-D61C-4135-79F4A425928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58" creationId="{0E1E834F-5104-0B9B-571A-0B78D7A0AEE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59" creationId="{025116F3-737B-AB3A-E89C-E7A64B1B0BCC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0" creationId="{19A5B4D8-0B7B-AF94-9B8A-9D839330240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1" creationId="{86B06F01-A635-573F-56F2-11EC204F75A0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2" creationId="{AE893BF8-2FA5-6CA7-D148-B25449C6D46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3" creationId="{EFD70840-EB1A-07D9-25A9-AB9E6479C84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4" creationId="{0DCE3D04-5061-70EE-4E90-8EB66F75AFBA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5" creationId="{C9767E66-049F-C1F5-A42A-A7BFDC5BDDC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6" creationId="{3DDA96B6-3750-E94E-1A4E-59EBF60014ED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7" creationId="{8D68E57D-142E-62AB-CB2E-3A38B13C412C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8" creationId="{B749DE56-0E8D-452D-4B42-BF00F1BDE78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69" creationId="{34DCCBBB-4338-A28C-B7D6-BA56101098B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70" creationId="{65811C80-7EF8-71D8-6658-0B5D368B450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76" creationId="{1EA13036-26A5-749A-1908-E2E51DBAD69A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79" creationId="{1EEABDD7-9399-A6D8-7331-8211BFC2E7A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0" creationId="{EE449F3B-86B8-53BA-0DE4-5D241074CF1C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1" creationId="{BCBDFBB1-8DF7-5535-6C0E-DE7B721585E6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2" creationId="{9C6FD659-4B0C-8275-AE33-177F43DDDC0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3" creationId="{3ECBE919-D082-7778-1B16-D463DD8E4E5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4" creationId="{97AC0091-446D-09DB-04DF-9551C7E418FF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5" creationId="{334AF6E7-5638-B604-DD89-BD481911EBA6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6" creationId="{0330FD70-E449-76BB-CA4A-73B44423AB9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7" creationId="{3E965E07-8DD3-E00D-33B3-FFF176B6B60E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8" creationId="{97BC3862-7BBB-CF64-57F3-0B62DE4ABDC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89" creationId="{427360BC-9ABA-72B2-1BFB-A064CF08FCBD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0" creationId="{C773EF03-1462-CB2A-697E-16148EA3E41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1" creationId="{7DC440D5-FE4E-8E60-8A0F-6D806F61D04B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2" creationId="{BDD46F46-1628-B7E1-FA0C-C530DBB0907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3" creationId="{9497E282-97B6-6508-BACA-B2DA6AB546A6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4" creationId="{07AA3126-85B6-DBF9-CD77-47A2629E6FE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5" creationId="{0D76A188-54E0-7E89-9A16-DBEF861D9E70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6" creationId="{F1DC13A7-133D-1818-48FC-FB8D3DAADCF0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7" creationId="{AFD55560-B44F-D5A1-2FAF-A1AF3049571C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8" creationId="{2260EB06-8EB3-4CD3-0DAB-4D8CC069959A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199" creationId="{F586AB38-369E-2E53-C9DF-E2F2EBE605B5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0" creationId="{9FDCB674-56DB-E019-6AEB-601C89E02C9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1" creationId="{171B0D48-7416-1034-16E6-AD129C2945FA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2" creationId="{6B33A9BD-733C-D142-98A2-E193963C12C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3" creationId="{4EF2D0EF-3110-6594-FFEA-A86FE921F6D7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4" creationId="{0DCDEE5D-49F7-3F73-9C9C-E761320127C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5" creationId="{BB837E14-4C1F-4546-55A2-C6B43E7B948A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6" creationId="{54F9E0C6-7E26-063C-1705-CC4608F97CC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7" creationId="{A1C617B6-ECAF-3400-E9DE-3E9AD8BB771B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8" creationId="{31FA5974-877A-41C7-91A3-5E3B1B3CDB5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09" creationId="{602704DE-C7B9-7BE5-59AD-7C5341DA87EC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0" creationId="{D751736A-D01F-798D-C1F6-2ECB99AE887E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1" creationId="{ABE61A91-8431-5BED-7B62-4BBAA126ABAB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2" creationId="{8184BF29-B205-D464-9131-8AB92A43E87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3" creationId="{3D0C0CEF-78ED-79D1-1F86-26642D57102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4" creationId="{087190E6-5BCF-9B6E-7F23-03308844CF8D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5" creationId="{8BC55AE8-E981-E4FB-08A2-D4DFD30E22E1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6" creationId="{EED5FF01-A5D5-A406-F0B1-A0218DD8957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7" creationId="{73954CB5-18AF-79F2-0F4E-405C73417873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8" creationId="{C9ACB780-CFA1-1E66-BF57-08512F541A18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19" creationId="{8E1FBF34-F0A3-878A-3557-5EAEA2833A79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0" creationId="{410926E5-E390-15D4-C6DA-6F81A5F8CE04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1" creationId="{CBCD8AB5-CA5D-DD8A-BC58-08A38E17776D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2" creationId="{F971D35C-25DA-0312-F2D8-7218F2462AF2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3" creationId="{1E19A3B3-C3C9-EF10-5DD2-55493EC072E7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4" creationId="{C8079213-F3A0-D090-3E53-287ED5D79FFD}"/>
          </ac:spMkLst>
        </pc:spChg>
        <pc:spChg chg="mod">
          <ac:chgData name="Carl in 't Veld" userId="9f4c5c0aa56b06c1" providerId="LiveId" clId="{C8AFA2A8-2576-4B4B-9091-3595E05E67FC}" dt="2022-05-11T09:34:39.181" v="3332"/>
          <ac:spMkLst>
            <pc:docMk/>
            <pc:sldMk cId="240839276" sldId="2076137684"/>
            <ac:spMk id="225" creationId="{144C03B9-05D9-FB1E-CAD5-78CC14B783F0}"/>
          </ac:spMkLst>
        </pc:spChg>
        <pc:spChg chg="add mod">
          <ac:chgData name="Carl in 't Veld" userId="9f4c5c0aa56b06c1" providerId="LiveId" clId="{C8AFA2A8-2576-4B4B-9091-3595E05E67FC}" dt="2022-05-11T10:39:35.665" v="3727" actId="20577"/>
          <ac:spMkLst>
            <pc:docMk/>
            <pc:sldMk cId="240839276" sldId="2076137684"/>
            <ac:spMk id="226" creationId="{4066BF13-13AF-31A5-44EA-30809BAD9B3A}"/>
          </ac:spMkLst>
        </pc:spChg>
        <pc:spChg chg="mod">
          <ac:chgData name="Carl in 't Veld" userId="9f4c5c0aa56b06c1" providerId="LiveId" clId="{C8AFA2A8-2576-4B4B-9091-3595E05E67FC}" dt="2022-05-12T09:48:17.173" v="5522" actId="20577"/>
          <ac:spMkLst>
            <pc:docMk/>
            <pc:sldMk cId="240839276" sldId="2076137684"/>
            <ac:spMk id="229" creationId="{264C5C41-3B87-71D2-9B56-74ADFE4135D4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2" creationId="{8B7D271E-CC6C-7832-3CA4-EF4ECA989290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3" creationId="{2AC4809D-C39A-64FF-2E7A-0B81A1F9FB03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5" creationId="{4BFB60CA-FE21-0281-C2C7-65E2E578A337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6" creationId="{4E94A9D5-6A00-2436-73B1-BAACE002AF4A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7" creationId="{19A3E6C4-3AA0-AF33-B601-E1DD7585A1B9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8" creationId="{FD23FC1D-1E29-FF09-4691-585EC67E9E68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39" creationId="{59067217-A527-6C69-A4B8-646B2213961B}"/>
          </ac:spMkLst>
        </pc:spChg>
        <pc:spChg chg="mod">
          <ac:chgData name="Carl in 't Veld" userId="9f4c5c0aa56b06c1" providerId="LiveId" clId="{C8AFA2A8-2576-4B4B-9091-3595E05E67FC}" dt="2022-05-12T09:47:59.595" v="5513"/>
          <ac:spMkLst>
            <pc:docMk/>
            <pc:sldMk cId="240839276" sldId="2076137684"/>
            <ac:spMk id="240" creationId="{309C5561-ED1C-BD4E-8780-F39103DD0F15}"/>
          </ac:spMkLst>
        </pc:spChg>
        <pc:spChg chg="add mod">
          <ac:chgData name="Carl in 't Veld" userId="9f4c5c0aa56b06c1" providerId="LiveId" clId="{C8AFA2A8-2576-4B4B-9091-3595E05E67FC}" dt="2022-05-12T09:48:02.579" v="5514" actId="1076"/>
          <ac:spMkLst>
            <pc:docMk/>
            <pc:sldMk cId="240839276" sldId="2076137684"/>
            <ac:spMk id="241" creationId="{1640192B-B1D7-7EC7-498C-55CB3FDBE152}"/>
          </ac:spMkLst>
        </pc:spChg>
        <pc:spChg chg="add mod">
          <ac:chgData name="Carl in 't Veld" userId="9f4c5c0aa56b06c1" providerId="LiveId" clId="{C8AFA2A8-2576-4B4B-9091-3595E05E67FC}" dt="2022-05-12T09:48:02.579" v="5514" actId="1076"/>
          <ac:spMkLst>
            <pc:docMk/>
            <pc:sldMk cId="240839276" sldId="2076137684"/>
            <ac:spMk id="242" creationId="{3C5B319D-0F69-E730-A5D1-27677107EC32}"/>
          </ac:spMkLst>
        </pc:spChg>
        <pc:spChg chg="add mod">
          <ac:chgData name="Carl in 't Veld" userId="9f4c5c0aa56b06c1" providerId="LiveId" clId="{C8AFA2A8-2576-4B4B-9091-3595E05E67FC}" dt="2022-05-12T09:48:02.579" v="5514" actId="1076"/>
          <ac:spMkLst>
            <pc:docMk/>
            <pc:sldMk cId="240839276" sldId="2076137684"/>
            <ac:spMk id="243" creationId="{2D15D809-3A5E-891C-7188-1438B6A737BE}"/>
          </ac:spMkLst>
        </pc:spChg>
        <pc:spChg chg="add mod">
          <ac:chgData name="Carl in 't Veld" userId="9f4c5c0aa56b06c1" providerId="LiveId" clId="{C8AFA2A8-2576-4B4B-9091-3595E05E67FC}" dt="2022-05-12T09:48:02.579" v="5514" actId="1076"/>
          <ac:spMkLst>
            <pc:docMk/>
            <pc:sldMk cId="240839276" sldId="2076137684"/>
            <ac:spMk id="244" creationId="{5256A6BE-0713-6379-57BA-E79BE4208F99}"/>
          </ac:spMkLst>
        </pc:spChg>
        <pc:spChg chg="add mod">
          <ac:chgData name="Carl in 't Veld" userId="9f4c5c0aa56b06c1" providerId="LiveId" clId="{C8AFA2A8-2576-4B4B-9091-3595E05E67FC}" dt="2022-05-12T09:50:11.243" v="5622" actId="1037"/>
          <ac:spMkLst>
            <pc:docMk/>
            <pc:sldMk cId="240839276" sldId="2076137684"/>
            <ac:spMk id="245" creationId="{E0E68492-2BFA-E0A6-F9AC-5E619871C849}"/>
          </ac:spMkLst>
        </pc:s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8" creationId="{23B229E2-9168-5096-0EFA-E8258744FF7F}"/>
          </ac:grpSpMkLst>
        </pc:gr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11" creationId="{0F69F20F-9EAD-917B-0AB9-3BDBD72797BA}"/>
          </ac:grpSpMkLst>
        </pc:gr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16" creationId="{0175DF0B-0A3E-5B48-ABEA-6CECC1783880}"/>
          </ac:grpSpMkLst>
        </pc:gr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19" creationId="{6D49A773-9456-E22E-319F-833BFF3D75D9}"/>
          </ac:grpSpMkLst>
        </pc:gr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22" creationId="{DA61F683-02D9-80D4-2172-18DCD6A93BE0}"/>
          </ac:grpSpMkLst>
        </pc:grpChg>
        <pc:grpChg chg="mod">
          <ac:chgData name="Carl in 't Veld" userId="9f4c5c0aa56b06c1" providerId="LiveId" clId="{C8AFA2A8-2576-4B4B-9091-3595E05E67FC}" dt="2022-05-11T09:29:58.538" v="3328" actId="1035"/>
          <ac:grpSpMkLst>
            <pc:docMk/>
            <pc:sldMk cId="240839276" sldId="2076137684"/>
            <ac:grpSpMk id="27" creationId="{71082319-EA61-93D2-8BDB-BFD408232166}"/>
          </ac:grpSpMkLst>
        </pc:grpChg>
        <pc:grpChg chg="mod">
          <ac:chgData name="Carl in 't Veld" userId="9f4c5c0aa56b06c1" providerId="LiveId" clId="{C8AFA2A8-2576-4B4B-9091-3595E05E67FC}" dt="2022-05-11T09:29:58.538" v="3328" actId="1035"/>
          <ac:grpSpMkLst>
            <pc:docMk/>
            <pc:sldMk cId="240839276" sldId="2076137684"/>
            <ac:grpSpMk id="28" creationId="{306BF718-1520-2801-3BD3-EAA79F158073}"/>
          </ac:grpSpMkLst>
        </pc:grpChg>
        <pc:grpChg chg="mod">
          <ac:chgData name="Carl in 't Veld" userId="9f4c5c0aa56b06c1" providerId="LiveId" clId="{C8AFA2A8-2576-4B4B-9091-3595E05E67FC}" dt="2022-05-11T09:29:58.538" v="3328" actId="1035"/>
          <ac:grpSpMkLst>
            <pc:docMk/>
            <pc:sldMk cId="240839276" sldId="2076137684"/>
            <ac:grpSpMk id="37" creationId="{87DF7436-EEA6-C68F-904B-2B5CD69C82C0}"/>
          </ac:grpSpMkLst>
        </pc:grpChg>
        <pc:grpChg chg="add del mod">
          <ac:chgData name="Carl in 't Veld" userId="9f4c5c0aa56b06c1" providerId="LiveId" clId="{C8AFA2A8-2576-4B4B-9091-3595E05E67FC}" dt="2022-05-11T09:34:35.992" v="3331" actId="21"/>
          <ac:grpSpMkLst>
            <pc:docMk/>
            <pc:sldMk cId="240839276" sldId="2076137684"/>
            <ac:grpSpMk id="43" creationId="{6D6612EA-07F8-204D-A2B6-05C5EF67E6AE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44" creationId="{420C6E10-7E32-2D97-3A65-A687839C63BD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45" creationId="{DF58F291-CF4C-2FEF-0CDE-2E6195E4EFD3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46" creationId="{3C75B710-A68E-E8D2-7C20-8841AE269C41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2" creationId="{AB35471C-C034-1BE8-DDD8-3A0258442F7F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3" creationId="{D3514A5C-0F44-E007-C604-243719C8B473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4" creationId="{7BF3866B-F9C8-E0D9-B530-1E41F803492C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5" creationId="{BFB7528A-2892-F8CD-6429-0D1EDE323D02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6" creationId="{D5632438-4392-A263-7798-4DDBAE3174C8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8" creationId="{BA0C5058-8571-3486-E680-EFDC5DF696F6}"/>
          </ac:grpSpMkLst>
        </pc:grpChg>
        <pc:grpChg chg="mod">
          <ac:chgData name="Carl in 't Veld" userId="9f4c5c0aa56b06c1" providerId="LiveId" clId="{C8AFA2A8-2576-4B4B-9091-3595E05E67FC}" dt="2022-05-11T09:30:24.083" v="3330" actId="14100"/>
          <ac:grpSpMkLst>
            <pc:docMk/>
            <pc:sldMk cId="240839276" sldId="2076137684"/>
            <ac:grpSpMk id="69" creationId="{FF565496-EBE7-ABD4-AE5D-475AF04CDEC5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17" creationId="{55C3B734-C922-3974-00C5-A729901D0A06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20" creationId="{F723D884-AAE6-8D42-4331-0D0CDEDE652F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25" creationId="{B79044B3-697C-934F-D5F2-A7C43B790291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28" creationId="{B66B9643-F37A-A574-EE90-3AFC8513BCAF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31" creationId="{9FCAA0AB-F802-CE0B-5A0D-73C91A36BE3C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36" creationId="{6961942F-6933-5F25-465B-7D8F0036A17D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37" creationId="{EF6B2A6B-DFA8-CE6C-12F6-317620982D71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46" creationId="{D615AF00-0A24-5B46-1B6F-8D5A634559AF}"/>
          </ac:grpSpMkLst>
        </pc:grpChg>
        <pc:grpChg chg="add del mod">
          <ac:chgData name="Carl in 't Veld" userId="9f4c5c0aa56b06c1" providerId="LiveId" clId="{C8AFA2A8-2576-4B4B-9091-3595E05E67FC}" dt="2022-05-11T09:34:40.667" v="3333"/>
          <ac:grpSpMkLst>
            <pc:docMk/>
            <pc:sldMk cId="240839276" sldId="2076137684"/>
            <ac:grpSpMk id="152" creationId="{A9138F9A-BC45-4918-408D-5A69F1ECB080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53" creationId="{4A92B153-79B9-B744-6A75-929339006924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54" creationId="{1DE370EF-24EB-0895-A9BB-F8779EC8B320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55" creationId="{7910D988-F056-4152-365A-B8F7548BABB5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1" creationId="{357BA52F-B124-BE30-16A4-4D2FA2BF3764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2" creationId="{012975D6-B52D-F302-106C-B9B907504C80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3" creationId="{5B143D65-55E8-98EF-31A3-6A94AB1689CF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4" creationId="{306D1CA5-8DBE-A20D-7247-0897BB7A27AD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5" creationId="{596A8D0F-613D-045B-7030-5395D70D34A7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7" creationId="{D9F5FB48-88CD-7FD7-421A-A97DDBB4B2FF}"/>
          </ac:grpSpMkLst>
        </pc:grpChg>
        <pc:grpChg chg="mod">
          <ac:chgData name="Carl in 't Veld" userId="9f4c5c0aa56b06c1" providerId="LiveId" clId="{C8AFA2A8-2576-4B4B-9091-3595E05E67FC}" dt="2022-05-11T09:34:39.181" v="3332"/>
          <ac:grpSpMkLst>
            <pc:docMk/>
            <pc:sldMk cId="240839276" sldId="2076137684"/>
            <ac:grpSpMk id="178" creationId="{51B9640B-86E5-48E2-37F0-2A5421F5470B}"/>
          </ac:grpSpMkLst>
        </pc:grpChg>
        <pc:grpChg chg="add mod">
          <ac:chgData name="Carl in 't Veld" userId="9f4c5c0aa56b06c1" providerId="LiveId" clId="{C8AFA2A8-2576-4B4B-9091-3595E05E67FC}" dt="2022-05-12T09:48:02.579" v="5514" actId="1076"/>
          <ac:grpSpMkLst>
            <pc:docMk/>
            <pc:sldMk cId="240839276" sldId="2076137684"/>
            <ac:grpSpMk id="227" creationId="{F2E0B324-1C69-EF6A-6A84-C116AA3676B2}"/>
          </ac:grpSpMkLst>
        </pc:grpChg>
        <pc:grpChg chg="add mod">
          <ac:chgData name="Carl in 't Veld" userId="9f4c5c0aa56b06c1" providerId="LiveId" clId="{C8AFA2A8-2576-4B4B-9091-3595E05E67FC}" dt="2022-05-12T09:48:02.579" v="5514" actId="1076"/>
          <ac:grpSpMkLst>
            <pc:docMk/>
            <pc:sldMk cId="240839276" sldId="2076137684"/>
            <ac:grpSpMk id="231" creationId="{9A8E2011-C21B-41C0-E929-B38D0EAB541D}"/>
          </ac:grpSpMkLst>
        </pc:grpChg>
        <pc:grpChg chg="mod">
          <ac:chgData name="Carl in 't Veld" userId="9f4c5c0aa56b06c1" providerId="LiveId" clId="{C8AFA2A8-2576-4B4B-9091-3595E05E67FC}" dt="2022-05-12T09:47:59.595" v="5513"/>
          <ac:grpSpMkLst>
            <pc:docMk/>
            <pc:sldMk cId="240839276" sldId="2076137684"/>
            <ac:grpSpMk id="234" creationId="{6768D3D2-AA40-3F02-AA19-89822EAA7E08}"/>
          </ac:grpSpMkLst>
        </pc:grpChg>
        <pc:picChg chg="add del mod">
          <ac:chgData name="Carl in 't Veld" userId="9f4c5c0aa56b06c1" providerId="LiveId" clId="{C8AFA2A8-2576-4B4B-9091-3595E05E67FC}" dt="2022-05-11T09:34:35.992" v="3331" actId="21"/>
          <ac:picMkLst>
            <pc:docMk/>
            <pc:sldMk cId="240839276" sldId="2076137684"/>
            <ac:picMk id="15" creationId="{94BE00F2-2CDA-3CF1-DD0D-67CC5A74D3D4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29" creationId="{07F73951-AA77-E070-566C-6A6913594E86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30" creationId="{5B1674BF-F832-6E1D-C240-0D306D50F937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31" creationId="{AED86904-6B2F-601A-783C-BC2A67B16631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32" creationId="{236F5A33-A12C-67A6-C1C5-D1E205C6DA33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34" creationId="{B2AEF50E-36AD-3D93-D011-2A7D3AE79AAC}"/>
          </ac:picMkLst>
        </pc:picChg>
        <pc:picChg chg="mod">
          <ac:chgData name="Carl in 't Veld" userId="9f4c5c0aa56b06c1" providerId="LiveId" clId="{C8AFA2A8-2576-4B4B-9091-3595E05E67FC}" dt="2022-05-11T09:29:58.538" v="3328" actId="1035"/>
          <ac:picMkLst>
            <pc:docMk/>
            <pc:sldMk cId="240839276" sldId="2076137684"/>
            <ac:picMk id="35" creationId="{689B8D1D-A0D9-D0A5-98A4-1D11D858D7B7}"/>
          </ac:picMkLst>
        </pc:picChg>
        <pc:picChg chg="add del mod">
          <ac:chgData name="Carl in 't Veld" userId="9f4c5c0aa56b06c1" providerId="LiveId" clId="{C8AFA2A8-2576-4B4B-9091-3595E05E67FC}" dt="2022-05-11T09:34:35.992" v="3331" actId="21"/>
          <ac:picMkLst>
            <pc:docMk/>
            <pc:sldMk cId="240839276" sldId="2076137684"/>
            <ac:picMk id="42" creationId="{A841FFFE-9505-99EC-CD09-8054707493E5}"/>
          </ac:picMkLst>
        </pc:picChg>
        <pc:picChg chg="add del mod">
          <ac:chgData name="Carl in 't Veld" userId="9f4c5c0aa56b06c1" providerId="LiveId" clId="{C8AFA2A8-2576-4B4B-9091-3595E05E67FC}" dt="2022-05-11T09:34:40.667" v="3333"/>
          <ac:picMkLst>
            <pc:docMk/>
            <pc:sldMk cId="240839276" sldId="2076137684"/>
            <ac:picMk id="124" creationId="{F8D3A848-B4E7-1CAC-6316-04C5DC8FD455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38" creationId="{BFD06DA8-4AC0-B56A-8E7C-02AB30428234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39" creationId="{59B63FD7-7267-E85D-75A3-030F9A511C3F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40" creationId="{F076F010-48ED-5757-5C63-BF9404260092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41" creationId="{13D47ABE-6C63-B084-0F4D-D122312640B6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43" creationId="{BD0552BB-5199-ED00-CF6E-EF61553B4DAE}"/>
          </ac:picMkLst>
        </pc:picChg>
        <pc:picChg chg="mod">
          <ac:chgData name="Carl in 't Veld" userId="9f4c5c0aa56b06c1" providerId="LiveId" clId="{C8AFA2A8-2576-4B4B-9091-3595E05E67FC}" dt="2022-05-11T09:34:39.181" v="3332"/>
          <ac:picMkLst>
            <pc:docMk/>
            <pc:sldMk cId="240839276" sldId="2076137684"/>
            <ac:picMk id="144" creationId="{5B0BB729-D814-5F4D-DAD3-1F8E9ADC0188}"/>
          </ac:picMkLst>
        </pc:picChg>
        <pc:picChg chg="add del mod">
          <ac:chgData name="Carl in 't Veld" userId="9f4c5c0aa56b06c1" providerId="LiveId" clId="{C8AFA2A8-2576-4B4B-9091-3595E05E67FC}" dt="2022-05-11T09:34:40.667" v="3333"/>
          <ac:picMkLst>
            <pc:docMk/>
            <pc:sldMk cId="240839276" sldId="2076137684"/>
            <ac:picMk id="151" creationId="{CE231647-2E8B-7DD3-4DB6-3C2D934ABF0F}"/>
          </ac:picMkLst>
        </pc:picChg>
        <pc:picChg chg="mod">
          <ac:chgData name="Carl in 't Veld" userId="9f4c5c0aa56b06c1" providerId="LiveId" clId="{C8AFA2A8-2576-4B4B-9091-3595E05E67FC}" dt="2022-05-12T09:47:59.595" v="5513"/>
          <ac:picMkLst>
            <pc:docMk/>
            <pc:sldMk cId="240839276" sldId="2076137684"/>
            <ac:picMk id="228" creationId="{D9E6F8A1-3C05-CEC8-A4FF-AC7561B8E35D}"/>
          </ac:picMkLst>
        </pc:picChg>
        <pc:cxnChg chg="mod">
          <ac:chgData name="Carl in 't Veld" userId="9f4c5c0aa56b06c1" providerId="LiveId" clId="{C8AFA2A8-2576-4B4B-9091-3595E05E67FC}" dt="2022-05-11T09:29:58.538" v="3328" actId="1035"/>
          <ac:cxnSpMkLst>
            <pc:docMk/>
            <pc:sldMk cId="240839276" sldId="2076137684"/>
            <ac:cxnSpMk id="21" creationId="{58D59674-E3A0-3811-FBDC-4AFF1C6A1180}"/>
          </ac:cxnSpMkLst>
        </pc:cxnChg>
        <pc:cxnChg chg="mod">
          <ac:chgData name="Carl in 't Veld" userId="9f4c5c0aa56b06c1" providerId="LiveId" clId="{C8AFA2A8-2576-4B4B-9091-3595E05E67FC}" dt="2022-05-11T09:29:58.538" v="3328" actId="1035"/>
          <ac:cxnSpMkLst>
            <pc:docMk/>
            <pc:sldMk cId="240839276" sldId="2076137684"/>
            <ac:cxnSpMk id="25" creationId="{C1F94568-628A-7784-1FCB-3CEA3852F248}"/>
          </ac:cxnSpMkLst>
        </pc:cxnChg>
        <pc:cxnChg chg="mod">
          <ac:chgData name="Carl in 't Veld" userId="9f4c5c0aa56b06c1" providerId="LiveId" clId="{C8AFA2A8-2576-4B4B-9091-3595E05E67FC}" dt="2022-05-11T09:29:58.538" v="3328" actId="1035"/>
          <ac:cxnSpMkLst>
            <pc:docMk/>
            <pc:sldMk cId="240839276" sldId="2076137684"/>
            <ac:cxnSpMk id="26" creationId="{1207F66C-4395-EFA6-B2AB-1E7C446D00BF}"/>
          </ac:cxnSpMkLst>
        </pc:cxnChg>
        <pc:cxnChg chg="mod">
          <ac:chgData name="Carl in 't Veld" userId="9f4c5c0aa56b06c1" providerId="LiveId" clId="{C8AFA2A8-2576-4B4B-9091-3595E05E67FC}" dt="2022-05-11T09:34:39.181" v="3332"/>
          <ac:cxnSpMkLst>
            <pc:docMk/>
            <pc:sldMk cId="240839276" sldId="2076137684"/>
            <ac:cxnSpMk id="130" creationId="{D8981762-82D3-614E-19FF-20C00922A4FC}"/>
          </ac:cxnSpMkLst>
        </pc:cxnChg>
        <pc:cxnChg chg="mod">
          <ac:chgData name="Carl in 't Veld" userId="9f4c5c0aa56b06c1" providerId="LiveId" clId="{C8AFA2A8-2576-4B4B-9091-3595E05E67FC}" dt="2022-05-11T09:34:39.181" v="3332"/>
          <ac:cxnSpMkLst>
            <pc:docMk/>
            <pc:sldMk cId="240839276" sldId="2076137684"/>
            <ac:cxnSpMk id="134" creationId="{32761A35-F316-B863-7C7B-B57BCC0B77B4}"/>
          </ac:cxnSpMkLst>
        </pc:cxnChg>
        <pc:cxnChg chg="mod">
          <ac:chgData name="Carl in 't Veld" userId="9f4c5c0aa56b06c1" providerId="LiveId" clId="{C8AFA2A8-2576-4B4B-9091-3595E05E67FC}" dt="2022-05-11T09:34:39.181" v="3332"/>
          <ac:cxnSpMkLst>
            <pc:docMk/>
            <pc:sldMk cId="240839276" sldId="2076137684"/>
            <ac:cxnSpMk id="135" creationId="{0FF71E1C-481D-1862-B940-A93F15575B2F}"/>
          </ac:cxnSpMkLst>
        </pc:cxnChg>
        <pc:cxnChg chg="add mod">
          <ac:chgData name="Carl in 't Veld" userId="9f4c5c0aa56b06c1" providerId="LiveId" clId="{C8AFA2A8-2576-4B4B-9091-3595E05E67FC}" dt="2022-05-12T09:48:02.579" v="5514" actId="1076"/>
          <ac:cxnSpMkLst>
            <pc:docMk/>
            <pc:sldMk cId="240839276" sldId="2076137684"/>
            <ac:cxnSpMk id="230" creationId="{F13A0A46-5A13-22AA-DE52-AB127738E326}"/>
          </ac:cxnSpMkLst>
        </pc:cxnChg>
      </pc:sldChg>
      <pc:sldChg chg="addSp modSp add mod modNotesTx">
        <pc:chgData name="Carl in 't Veld" userId="9f4c5c0aa56b06c1" providerId="LiveId" clId="{C8AFA2A8-2576-4B4B-9091-3595E05E67FC}" dt="2022-05-08T14:59:54.486" v="3024" actId="20577"/>
        <pc:sldMkLst>
          <pc:docMk/>
          <pc:sldMk cId="2760666399" sldId="2076137685"/>
        </pc:sldMkLst>
        <pc:spChg chg="mod">
          <ac:chgData name="Carl in 't Veld" userId="9f4c5c0aa56b06c1" providerId="LiveId" clId="{C8AFA2A8-2576-4B4B-9091-3595E05E67FC}" dt="2022-05-08T08:12:56.495" v="2729" actId="20577"/>
          <ac:spMkLst>
            <pc:docMk/>
            <pc:sldMk cId="2760666399" sldId="2076137685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08T08:13:36.065" v="2732" actId="1076"/>
          <ac:picMkLst>
            <pc:docMk/>
            <pc:sldMk cId="2760666399" sldId="2076137685"/>
            <ac:picMk id="3" creationId="{C3FC9BBA-7B29-843C-91D9-BB4075C6E9A6}"/>
          </ac:picMkLst>
        </pc:picChg>
      </pc:sldChg>
      <pc:sldChg chg="addSp modSp add mod">
        <pc:chgData name="Carl in 't Veld" userId="9f4c5c0aa56b06c1" providerId="LiveId" clId="{C8AFA2A8-2576-4B4B-9091-3595E05E67FC}" dt="2022-05-12T08:35:27.015" v="4770" actId="20577"/>
        <pc:sldMkLst>
          <pc:docMk/>
          <pc:sldMk cId="3951653709" sldId="2076137686"/>
        </pc:sldMkLst>
        <pc:spChg chg="mod">
          <ac:chgData name="Carl in 't Veld" userId="9f4c5c0aa56b06c1" providerId="LiveId" clId="{C8AFA2A8-2576-4B4B-9091-3595E05E67FC}" dt="2022-05-06T15:27:09.500" v="2258" actId="20577"/>
          <ac:spMkLst>
            <pc:docMk/>
            <pc:sldMk cId="3951653709" sldId="2076137686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8:35:27.015" v="4770" actId="20577"/>
          <ac:spMkLst>
            <pc:docMk/>
            <pc:sldMk cId="3951653709" sldId="2076137686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11T09:39:18.383" v="3496" actId="1076"/>
          <ac:picMkLst>
            <pc:docMk/>
            <pc:sldMk cId="3951653709" sldId="2076137686"/>
            <ac:picMk id="1026" creationId="{57FAB381-E9DA-8499-4D62-8EBEC62ACDAE}"/>
          </ac:picMkLst>
        </pc:picChg>
      </pc:sldChg>
      <pc:sldChg chg="modSp add del mod">
        <pc:chgData name="Carl in 't Veld" userId="9f4c5c0aa56b06c1" providerId="LiveId" clId="{C8AFA2A8-2576-4B4B-9091-3595E05E67FC}" dt="2022-05-11T09:38:07.071" v="3444" actId="47"/>
        <pc:sldMkLst>
          <pc:docMk/>
          <pc:sldMk cId="3483156267" sldId="2076137687"/>
        </pc:sldMkLst>
        <pc:spChg chg="mod">
          <ac:chgData name="Carl in 't Veld" userId="9f4c5c0aa56b06c1" providerId="LiveId" clId="{C8AFA2A8-2576-4B4B-9091-3595E05E67FC}" dt="2022-05-06T15:27:17.439" v="2273" actId="20577"/>
          <ac:spMkLst>
            <pc:docMk/>
            <pc:sldMk cId="3483156267" sldId="2076137687"/>
            <ac:spMk id="6" creationId="{A43463E3-8421-7C4C-B19F-26DD982D7A61}"/>
          </ac:spMkLst>
        </pc:spChg>
      </pc:sldChg>
      <pc:sldChg chg="addSp delSp modSp add mod">
        <pc:chgData name="Carl in 't Veld" userId="9f4c5c0aa56b06c1" providerId="LiveId" clId="{C8AFA2A8-2576-4B4B-9091-3595E05E67FC}" dt="2022-05-12T08:40:21.426" v="4785" actId="20577"/>
        <pc:sldMkLst>
          <pc:docMk/>
          <pc:sldMk cId="3279211829" sldId="2076137688"/>
        </pc:sldMkLst>
        <pc:spChg chg="mod">
          <ac:chgData name="Carl in 't Veld" userId="9f4c5c0aa56b06c1" providerId="LiveId" clId="{C8AFA2A8-2576-4B4B-9091-3595E05E67FC}" dt="2022-05-12T08:40:21.426" v="4785" actId="20577"/>
          <ac:spMkLst>
            <pc:docMk/>
            <pc:sldMk cId="3279211829" sldId="2076137688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1T10:40:44.524" v="3928" actId="20577"/>
          <ac:spMkLst>
            <pc:docMk/>
            <pc:sldMk cId="3279211829" sldId="2076137688"/>
            <ac:spMk id="7" creationId="{166B4305-B615-F4E9-92D4-9873DE8C67EE}"/>
          </ac:spMkLst>
        </pc:spChg>
        <pc:picChg chg="add del mod">
          <ac:chgData name="Carl in 't Veld" userId="9f4c5c0aa56b06c1" providerId="LiveId" clId="{C8AFA2A8-2576-4B4B-9091-3595E05E67FC}" dt="2022-05-12T08:38:14.984" v="4773" actId="478"/>
          <ac:picMkLst>
            <pc:docMk/>
            <pc:sldMk cId="3279211829" sldId="2076137688"/>
            <ac:picMk id="5122" creationId="{0D85C2F1-6519-F49C-FAF7-3E9A5D154EE4}"/>
          </ac:picMkLst>
        </pc:picChg>
        <pc:picChg chg="add del">
          <ac:chgData name="Carl in 't Veld" userId="9f4c5c0aa56b06c1" providerId="LiveId" clId="{C8AFA2A8-2576-4B4B-9091-3595E05E67FC}" dt="2022-05-12T08:38:17.654" v="4775"/>
          <ac:picMkLst>
            <pc:docMk/>
            <pc:sldMk cId="3279211829" sldId="2076137688"/>
            <ac:picMk id="5124" creationId="{747C284F-C74E-A853-9F16-E2422259B695}"/>
          </ac:picMkLst>
        </pc:picChg>
        <pc:picChg chg="add mod">
          <ac:chgData name="Carl in 't Veld" userId="9f4c5c0aa56b06c1" providerId="LiveId" clId="{C8AFA2A8-2576-4B4B-9091-3595E05E67FC}" dt="2022-05-12T08:40:17.477" v="4778" actId="1076"/>
          <ac:picMkLst>
            <pc:docMk/>
            <pc:sldMk cId="3279211829" sldId="2076137688"/>
            <ac:picMk id="5126" creationId="{D58ACC48-D3AA-6AB1-6062-ED37F0842D07}"/>
          </ac:picMkLst>
        </pc:picChg>
      </pc:sldChg>
      <pc:sldChg chg="addSp delSp modSp add del mod">
        <pc:chgData name="Carl in 't Veld" userId="9f4c5c0aa56b06c1" providerId="LiveId" clId="{C8AFA2A8-2576-4B4B-9091-3595E05E67FC}" dt="2022-05-12T08:40:40.148" v="4786" actId="47"/>
        <pc:sldMkLst>
          <pc:docMk/>
          <pc:sldMk cId="3970908660" sldId="2076137689"/>
        </pc:sldMkLst>
        <pc:spChg chg="mod">
          <ac:chgData name="Carl in 't Veld" userId="9f4c5c0aa56b06c1" providerId="LiveId" clId="{C8AFA2A8-2576-4B4B-9091-3595E05E67FC}" dt="2022-05-12T07:28:34.398" v="3929" actId="20577"/>
          <ac:spMkLst>
            <pc:docMk/>
            <pc:sldMk cId="3970908660" sldId="2076137689"/>
            <ac:spMk id="6" creationId="{A43463E3-8421-7C4C-B19F-26DD982D7A61}"/>
          </ac:spMkLst>
        </pc:spChg>
        <pc:picChg chg="add del">
          <ac:chgData name="Carl in 't Veld" userId="9f4c5c0aa56b06c1" providerId="LiveId" clId="{C8AFA2A8-2576-4B4B-9091-3595E05E67FC}" dt="2022-05-06T15:35:36.439" v="2543"/>
          <ac:picMkLst>
            <pc:docMk/>
            <pc:sldMk cId="3970908660" sldId="2076137689"/>
            <ac:picMk id="3074" creationId="{91C19080-A3A3-B231-291B-7BD94C75A76D}"/>
          </ac:picMkLst>
        </pc:picChg>
      </pc:sldChg>
      <pc:sldChg chg="addSp delSp modSp add mod">
        <pc:chgData name="Carl in 't Veld" userId="9f4c5c0aa56b06c1" providerId="LiveId" clId="{C8AFA2A8-2576-4B4B-9091-3595E05E67FC}" dt="2022-05-12T08:58:53.561" v="5019" actId="1076"/>
        <pc:sldMkLst>
          <pc:docMk/>
          <pc:sldMk cId="1686123810" sldId="2076137690"/>
        </pc:sldMkLst>
        <pc:spChg chg="mod">
          <ac:chgData name="Carl in 't Veld" userId="9f4c5c0aa56b06c1" providerId="LiveId" clId="{C8AFA2A8-2576-4B4B-9091-3595E05E67FC}" dt="2022-05-12T08:55:17.793" v="4873" actId="20577"/>
          <ac:spMkLst>
            <pc:docMk/>
            <pc:sldMk cId="1686123810" sldId="2076137690"/>
            <ac:spMk id="6" creationId="{A43463E3-8421-7C4C-B19F-26DD982D7A61}"/>
          </ac:spMkLst>
        </pc:spChg>
        <pc:spChg chg="del mod">
          <ac:chgData name="Carl in 't Veld" userId="9f4c5c0aa56b06c1" providerId="LiveId" clId="{C8AFA2A8-2576-4B4B-9091-3595E05E67FC}" dt="2022-05-12T08:55:49.214" v="4881" actId="478"/>
          <ac:spMkLst>
            <pc:docMk/>
            <pc:sldMk cId="1686123810" sldId="2076137690"/>
            <ac:spMk id="7" creationId="{166B4305-B615-F4E9-92D4-9873DE8C67EE}"/>
          </ac:spMkLst>
        </pc:spChg>
        <pc:spChg chg="add mod">
          <ac:chgData name="Carl in 't Veld" userId="9f4c5c0aa56b06c1" providerId="LiveId" clId="{C8AFA2A8-2576-4B4B-9091-3595E05E67FC}" dt="2022-05-12T08:58:47.089" v="5017" actId="1035"/>
          <ac:spMkLst>
            <pc:docMk/>
            <pc:sldMk cId="1686123810" sldId="2076137690"/>
            <ac:spMk id="8" creationId="{8A05DC4D-E583-62D0-AA6D-1B263347721B}"/>
          </ac:spMkLst>
        </pc:spChg>
        <pc:picChg chg="add del">
          <ac:chgData name="Carl in 't Veld" userId="9f4c5c0aa56b06c1" providerId="LiveId" clId="{C8AFA2A8-2576-4B4B-9091-3595E05E67FC}" dt="2022-05-12T08:55:26.280" v="4876"/>
          <ac:picMkLst>
            <pc:docMk/>
            <pc:sldMk cId="1686123810" sldId="2076137690"/>
            <ac:picMk id="7170" creationId="{423755A1-89A3-B97A-2429-3C61B609F00F}"/>
          </ac:picMkLst>
        </pc:picChg>
        <pc:picChg chg="add mod">
          <ac:chgData name="Carl in 't Veld" userId="9f4c5c0aa56b06c1" providerId="LiveId" clId="{C8AFA2A8-2576-4B4B-9091-3595E05E67FC}" dt="2022-05-12T08:58:53.561" v="5019" actId="1076"/>
          <ac:picMkLst>
            <pc:docMk/>
            <pc:sldMk cId="1686123810" sldId="2076137690"/>
            <ac:picMk id="7172" creationId="{3E9FB978-87F0-0500-FDEF-E58CC20826C4}"/>
          </ac:picMkLst>
        </pc:picChg>
      </pc:sldChg>
      <pc:sldChg chg="addSp delSp modSp add mod">
        <pc:chgData name="Carl in 't Veld" userId="9f4c5c0aa56b06c1" providerId="LiveId" clId="{C8AFA2A8-2576-4B4B-9091-3595E05E67FC}" dt="2022-05-11T09:44:29.032" v="3614" actId="6549"/>
        <pc:sldMkLst>
          <pc:docMk/>
          <pc:sldMk cId="2830171767" sldId="2076137691"/>
        </pc:sldMkLst>
        <pc:spChg chg="add mod">
          <ac:chgData name="Carl in 't Veld" userId="9f4c5c0aa56b06c1" providerId="LiveId" clId="{C8AFA2A8-2576-4B4B-9091-3595E05E67FC}" dt="2022-05-06T15:32:50.164" v="2505" actId="1076"/>
          <ac:spMkLst>
            <pc:docMk/>
            <pc:sldMk cId="2830171767" sldId="2076137691"/>
            <ac:spMk id="2" creationId="{79E4A487-BDB0-9261-6FB7-760E84C9C459}"/>
          </ac:spMkLst>
        </pc:spChg>
        <pc:spChg chg="mod">
          <ac:chgData name="Carl in 't Veld" userId="9f4c5c0aa56b06c1" providerId="LiveId" clId="{C8AFA2A8-2576-4B4B-9091-3595E05E67FC}" dt="2022-05-08T15:14:19.055" v="3161" actId="20577"/>
          <ac:spMkLst>
            <pc:docMk/>
            <pc:sldMk cId="2830171767" sldId="2076137691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1T09:43:15.116" v="3562" actId="20577"/>
          <ac:spMkLst>
            <pc:docMk/>
            <pc:sldMk cId="2830171767" sldId="2076137691"/>
            <ac:spMk id="7" creationId="{166B4305-B615-F4E9-92D4-9873DE8C67EE}"/>
          </ac:spMkLst>
        </pc:spChg>
        <pc:spChg chg="add mod">
          <ac:chgData name="Carl in 't Veld" userId="9f4c5c0aa56b06c1" providerId="LiveId" clId="{C8AFA2A8-2576-4B4B-9091-3595E05E67FC}" dt="2022-05-11T09:44:14.773" v="3612" actId="1036"/>
          <ac:spMkLst>
            <pc:docMk/>
            <pc:sldMk cId="2830171767" sldId="2076137691"/>
            <ac:spMk id="8" creationId="{D4B07FBD-65BD-9B58-1E7C-E3D0EC8AA07D}"/>
          </ac:spMkLst>
        </pc:spChg>
        <pc:spChg chg="add mod">
          <ac:chgData name="Carl in 't Veld" userId="9f4c5c0aa56b06c1" providerId="LiveId" clId="{C8AFA2A8-2576-4B4B-9091-3595E05E67FC}" dt="2022-05-06T15:33:32.540" v="2539" actId="1037"/>
          <ac:spMkLst>
            <pc:docMk/>
            <pc:sldMk cId="2830171767" sldId="2076137691"/>
            <ac:spMk id="9" creationId="{C26DD3F3-2339-BA5A-B67A-5E112E05033B}"/>
          </ac:spMkLst>
        </pc:spChg>
        <pc:spChg chg="add mod">
          <ac:chgData name="Carl in 't Veld" userId="9f4c5c0aa56b06c1" providerId="LiveId" clId="{C8AFA2A8-2576-4B4B-9091-3595E05E67FC}" dt="2022-05-11T09:44:29.032" v="3614" actId="6549"/>
          <ac:spMkLst>
            <pc:docMk/>
            <pc:sldMk cId="2830171767" sldId="2076137691"/>
            <ac:spMk id="11" creationId="{2FC8E3DA-AEC4-DC4B-350F-B387870206BE}"/>
          </ac:spMkLst>
        </pc:spChg>
        <pc:picChg chg="add mod">
          <ac:chgData name="Carl in 't Veld" userId="9f4c5c0aa56b06c1" providerId="LiveId" clId="{C8AFA2A8-2576-4B4B-9091-3595E05E67FC}" dt="2022-05-11T09:44:14.773" v="3612" actId="1036"/>
          <ac:picMkLst>
            <pc:docMk/>
            <pc:sldMk cId="2830171767" sldId="2076137691"/>
            <ac:picMk id="3" creationId="{6FBD7ECE-5843-D9D1-85A0-B12935E574E3}"/>
          </ac:picMkLst>
        </pc:picChg>
        <pc:picChg chg="add mod">
          <ac:chgData name="Carl in 't Veld" userId="9f4c5c0aa56b06c1" providerId="LiveId" clId="{C8AFA2A8-2576-4B4B-9091-3595E05E67FC}" dt="2022-05-08T09:15:55.286" v="2778" actId="14100"/>
          <ac:picMkLst>
            <pc:docMk/>
            <pc:sldMk cId="2830171767" sldId="2076137691"/>
            <ac:picMk id="1026" creationId="{581B8BCA-FF90-E8E9-20A6-E3F2EC9407C7}"/>
          </ac:picMkLst>
        </pc:picChg>
        <pc:picChg chg="add del">
          <ac:chgData name="Carl in 't Veld" userId="9f4c5c0aa56b06c1" providerId="LiveId" clId="{C8AFA2A8-2576-4B4B-9091-3595E05E67FC}" dt="2022-05-08T09:16:04.276" v="2781"/>
          <ac:picMkLst>
            <pc:docMk/>
            <pc:sldMk cId="2830171767" sldId="2076137691"/>
            <ac:picMk id="1028" creationId="{C0B6B92D-5482-52DF-F54C-E1C850ED21EA}"/>
          </ac:picMkLst>
        </pc:picChg>
        <pc:picChg chg="add mod">
          <ac:chgData name="Carl in 't Veld" userId="9f4c5c0aa56b06c1" providerId="LiveId" clId="{C8AFA2A8-2576-4B4B-9091-3595E05E67FC}" dt="2022-05-06T15:32:46.302" v="2504" actId="14100"/>
          <ac:picMkLst>
            <pc:docMk/>
            <pc:sldMk cId="2830171767" sldId="2076137691"/>
            <ac:picMk id="2050" creationId="{87152C87-EF35-3DF7-BB01-CCBD576AC127}"/>
          </ac:picMkLst>
        </pc:picChg>
        <pc:picChg chg="add mod">
          <ac:chgData name="Carl in 't Veld" userId="9f4c5c0aa56b06c1" providerId="LiveId" clId="{C8AFA2A8-2576-4B4B-9091-3595E05E67FC}" dt="2022-05-06T15:33:32.540" v="2539" actId="1037"/>
          <ac:picMkLst>
            <pc:docMk/>
            <pc:sldMk cId="2830171767" sldId="2076137691"/>
            <ac:picMk id="2052" creationId="{0ECA34D3-9C5E-25C1-4CA4-F271EF645D9D}"/>
          </ac:picMkLst>
        </pc:picChg>
      </pc:sldChg>
      <pc:sldChg chg="addSp modSp add mod">
        <pc:chgData name="Carl in 't Veld" userId="9f4c5c0aa56b06c1" providerId="LiveId" clId="{C8AFA2A8-2576-4B4B-9091-3595E05E67FC}" dt="2022-05-12T08:41:15.547" v="4790" actId="20577"/>
        <pc:sldMkLst>
          <pc:docMk/>
          <pc:sldMk cId="3462343840" sldId="2076137692"/>
        </pc:sldMkLst>
        <pc:spChg chg="mod">
          <ac:chgData name="Carl in 't Veld" userId="9f4c5c0aa56b06c1" providerId="LiveId" clId="{C8AFA2A8-2576-4B4B-9091-3595E05E67FC}" dt="2022-05-06T15:35:41.290" v="2555" actId="20577"/>
          <ac:spMkLst>
            <pc:docMk/>
            <pc:sldMk cId="3462343840" sldId="2076137692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8:41:15.547" v="4790" actId="20577"/>
          <ac:spMkLst>
            <pc:docMk/>
            <pc:sldMk cId="3462343840" sldId="2076137692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11T10:38:32.722" v="3667" actId="1076"/>
          <ac:picMkLst>
            <pc:docMk/>
            <pc:sldMk cId="3462343840" sldId="2076137692"/>
            <ac:picMk id="3074" creationId="{EA47F4D8-9BE3-1719-B03F-19435045DF23}"/>
          </ac:picMkLst>
        </pc:picChg>
      </pc:sldChg>
      <pc:sldChg chg="add del">
        <pc:chgData name="Carl in 't Veld" userId="9f4c5c0aa56b06c1" providerId="LiveId" clId="{C8AFA2A8-2576-4B4B-9091-3595E05E67FC}" dt="2022-05-07T07:32:59.998" v="2640" actId="47"/>
        <pc:sldMkLst>
          <pc:docMk/>
          <pc:sldMk cId="1078860863" sldId="2076137693"/>
        </pc:sldMkLst>
      </pc:sldChg>
      <pc:sldChg chg="modSp add mod ord">
        <pc:chgData name="Carl in 't Veld" userId="9f4c5c0aa56b06c1" providerId="LiveId" clId="{C8AFA2A8-2576-4B4B-9091-3595E05E67FC}" dt="2022-05-12T09:47:19.315" v="5512" actId="20577"/>
        <pc:sldMkLst>
          <pc:docMk/>
          <pc:sldMk cId="2176131665" sldId="2076137693"/>
        </pc:sldMkLst>
        <pc:spChg chg="mod">
          <ac:chgData name="Carl in 't Veld" userId="9f4c5c0aa56b06c1" providerId="LiveId" clId="{C8AFA2A8-2576-4B4B-9091-3595E05E67FC}" dt="2022-05-08T14:51:35.709" v="2828" actId="20577"/>
          <ac:spMkLst>
            <pc:docMk/>
            <pc:sldMk cId="2176131665" sldId="2076137693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9:47:19.315" v="5512" actId="20577"/>
          <ac:spMkLst>
            <pc:docMk/>
            <pc:sldMk cId="2176131665" sldId="2076137693"/>
            <ac:spMk id="7" creationId="{166B4305-B615-F4E9-92D4-9873DE8C67EE}"/>
          </ac:spMkLst>
        </pc:spChg>
      </pc:sldChg>
      <pc:sldChg chg="new del">
        <pc:chgData name="Carl in 't Veld" userId="9f4c5c0aa56b06c1" providerId="LiveId" clId="{C8AFA2A8-2576-4B4B-9091-3595E05E67FC}" dt="2022-05-07T07:32:43.367" v="2599" actId="47"/>
        <pc:sldMkLst>
          <pc:docMk/>
          <pc:sldMk cId="3035454088" sldId="2076137693"/>
        </pc:sldMkLst>
      </pc:sldChg>
      <pc:sldChg chg="add del">
        <pc:chgData name="Carl in 't Veld" userId="9f4c5c0aa56b06c1" providerId="LiveId" clId="{C8AFA2A8-2576-4B4B-9091-3595E05E67FC}" dt="2022-05-08T14:51:39.281" v="2830"/>
        <pc:sldMkLst>
          <pc:docMk/>
          <pc:sldMk cId="2395733850" sldId="2076137694"/>
        </pc:sldMkLst>
      </pc:sldChg>
      <pc:sldChg chg="addSp delSp modSp add mod ord">
        <pc:chgData name="Carl in 't Veld" userId="9f4c5c0aa56b06c1" providerId="LiveId" clId="{C8AFA2A8-2576-4B4B-9091-3595E05E67FC}" dt="2022-05-12T09:08:16.380" v="5261" actId="20577"/>
        <pc:sldMkLst>
          <pc:docMk/>
          <pc:sldMk cId="2473344292" sldId="2076137694"/>
        </pc:sldMkLst>
        <pc:spChg chg="mod">
          <ac:chgData name="Carl in 't Veld" userId="9f4c5c0aa56b06c1" providerId="LiveId" clId="{C8AFA2A8-2576-4B4B-9091-3595E05E67FC}" dt="2022-05-12T08:59:42.658" v="5031" actId="20577"/>
          <ac:spMkLst>
            <pc:docMk/>
            <pc:sldMk cId="2473344292" sldId="2076137694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9:08:16.380" v="5261" actId="20577"/>
          <ac:spMkLst>
            <pc:docMk/>
            <pc:sldMk cId="2473344292" sldId="2076137694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08T15:19:27.158" v="3172" actId="1076"/>
          <ac:picMkLst>
            <pc:docMk/>
            <pc:sldMk cId="2473344292" sldId="2076137694"/>
            <ac:picMk id="3" creationId="{8F11D04C-003A-71C5-BC45-FC9E3521A551}"/>
          </ac:picMkLst>
        </pc:picChg>
        <pc:picChg chg="add del mod">
          <ac:chgData name="Carl in 't Veld" userId="9f4c5c0aa56b06c1" providerId="LiveId" clId="{C8AFA2A8-2576-4B4B-9091-3595E05E67FC}" dt="2022-05-08T15:17:16.899" v="3165"/>
          <ac:picMkLst>
            <pc:docMk/>
            <pc:sldMk cId="2473344292" sldId="2076137694"/>
            <ac:picMk id="2050" creationId="{38718C31-9C5F-24F7-66BD-1D961906A921}"/>
          </ac:picMkLst>
        </pc:picChg>
        <pc:picChg chg="add del">
          <ac:chgData name="Carl in 't Veld" userId="9f4c5c0aa56b06c1" providerId="LiveId" clId="{C8AFA2A8-2576-4B4B-9091-3595E05E67FC}" dt="2022-05-08T15:17:29.463" v="3167"/>
          <ac:picMkLst>
            <pc:docMk/>
            <pc:sldMk cId="2473344292" sldId="2076137694"/>
            <ac:picMk id="2052" creationId="{551ED288-ABBC-EBC5-695B-9FD8FF7394E1}"/>
          </ac:picMkLst>
        </pc:picChg>
        <pc:picChg chg="add del">
          <ac:chgData name="Carl in 't Veld" userId="9f4c5c0aa56b06c1" providerId="LiveId" clId="{C8AFA2A8-2576-4B4B-9091-3595E05E67FC}" dt="2022-05-08T15:18:34.981" v="3169"/>
          <ac:picMkLst>
            <pc:docMk/>
            <pc:sldMk cId="2473344292" sldId="2076137694"/>
            <ac:picMk id="2054" creationId="{C4BDF1DC-175B-9E12-DCDB-B8810D492E57}"/>
          </ac:picMkLst>
        </pc:picChg>
      </pc:sldChg>
      <pc:sldChg chg="new del">
        <pc:chgData name="Carl in 't Veld" userId="9f4c5c0aa56b06c1" providerId="LiveId" clId="{C8AFA2A8-2576-4B4B-9091-3595E05E67FC}" dt="2022-05-08T15:11:45.233" v="3026" actId="680"/>
        <pc:sldMkLst>
          <pc:docMk/>
          <pc:sldMk cId="3617626798" sldId="2076137694"/>
        </pc:sldMkLst>
      </pc:sldChg>
      <pc:sldChg chg="new del">
        <pc:chgData name="Carl in 't Veld" userId="9f4c5c0aa56b06c1" providerId="LiveId" clId="{C8AFA2A8-2576-4B4B-9091-3595E05E67FC}" dt="2022-05-08T18:05:31.037" v="3174" actId="47"/>
        <pc:sldMkLst>
          <pc:docMk/>
          <pc:sldMk cId="248057812" sldId="2076137695"/>
        </pc:sldMkLst>
      </pc:sldChg>
      <pc:sldChg chg="addSp modSp add mod ord">
        <pc:chgData name="Carl in 't Veld" userId="9f4c5c0aa56b06c1" providerId="LiveId" clId="{C8AFA2A8-2576-4B4B-9091-3595E05E67FC}" dt="2022-05-11T09:45:07.472" v="3616"/>
        <pc:sldMkLst>
          <pc:docMk/>
          <pc:sldMk cId="1456533184" sldId="2076137695"/>
        </pc:sldMkLst>
        <pc:spChg chg="mod">
          <ac:chgData name="Carl in 't Veld" userId="9f4c5c0aa56b06c1" providerId="LiveId" clId="{C8AFA2A8-2576-4B4B-9091-3595E05E67FC}" dt="2022-05-08T18:05:39.837" v="3191" actId="20577"/>
          <ac:spMkLst>
            <pc:docMk/>
            <pc:sldMk cId="1456533184" sldId="2076137695"/>
            <ac:spMk id="6" creationId="{A43463E3-8421-7C4C-B19F-26DD982D7A61}"/>
          </ac:spMkLst>
        </pc:spChg>
        <pc:picChg chg="add mod">
          <ac:chgData name="Carl in 't Veld" userId="9f4c5c0aa56b06c1" providerId="LiveId" clId="{C8AFA2A8-2576-4B4B-9091-3595E05E67FC}" dt="2022-05-08T18:05:53.115" v="3195" actId="14100"/>
          <ac:picMkLst>
            <pc:docMk/>
            <pc:sldMk cId="1456533184" sldId="2076137695"/>
            <ac:picMk id="3074" creationId="{F67DB1BE-3520-04CF-3DFC-ECD03A2692D9}"/>
          </ac:picMkLst>
        </pc:picChg>
      </pc:sldChg>
      <pc:sldChg chg="add del">
        <pc:chgData name="Carl in 't Veld" userId="9f4c5c0aa56b06c1" providerId="LiveId" clId="{C8AFA2A8-2576-4B4B-9091-3595E05E67FC}" dt="2022-05-11T09:37:42.425" v="3442" actId="47"/>
        <pc:sldMkLst>
          <pc:docMk/>
          <pc:sldMk cId="270555044" sldId="2076137696"/>
        </pc:sldMkLst>
      </pc:sldChg>
      <pc:sldChg chg="add del">
        <pc:chgData name="Carl in 't Veld" userId="9f4c5c0aa56b06c1" providerId="LiveId" clId="{C8AFA2A8-2576-4B4B-9091-3595E05E67FC}" dt="2022-05-08T18:05:42.475" v="3193"/>
        <pc:sldMkLst>
          <pc:docMk/>
          <pc:sldMk cId="3512649119" sldId="2076137696"/>
        </pc:sldMkLst>
      </pc:sldChg>
      <pc:sldChg chg="add del">
        <pc:chgData name="Carl in 't Veld" userId="9f4c5c0aa56b06c1" providerId="LiveId" clId="{C8AFA2A8-2576-4B4B-9091-3595E05E67FC}" dt="2022-05-11T09:37:45.862" v="3443" actId="47"/>
        <pc:sldMkLst>
          <pc:docMk/>
          <pc:sldMk cId="2082792576" sldId="2076137697"/>
        </pc:sldMkLst>
      </pc:sldChg>
      <pc:sldChg chg="addSp modSp add mod ord">
        <pc:chgData name="Carl in 't Veld" userId="9f4c5c0aa56b06c1" providerId="LiveId" clId="{C8AFA2A8-2576-4B4B-9091-3595E05E67FC}" dt="2022-05-12T09:36:27.943" v="5307"/>
        <pc:sldMkLst>
          <pc:docMk/>
          <pc:sldMk cId="3411327606" sldId="2076137698"/>
        </pc:sldMkLst>
        <pc:spChg chg="mod">
          <ac:chgData name="Carl in 't Veld" userId="9f4c5c0aa56b06c1" providerId="LiveId" clId="{C8AFA2A8-2576-4B4B-9091-3595E05E67FC}" dt="2022-05-11T09:35:42.535" v="3337" actId="6549"/>
          <ac:spMkLst>
            <pc:docMk/>
            <pc:sldMk cId="3411327606" sldId="2076137698"/>
            <ac:spMk id="66" creationId="{B30CA314-5897-409F-A261-C65E5646AED2}"/>
          </ac:spMkLst>
        </pc:spChg>
        <pc:spChg chg="add mod">
          <ac:chgData name="Carl in 't Veld" userId="9f4c5c0aa56b06c1" providerId="LiveId" clId="{C8AFA2A8-2576-4B4B-9091-3595E05E67FC}" dt="2022-05-11T09:35:38.263" v="3335"/>
          <ac:spMkLst>
            <pc:docMk/>
            <pc:sldMk cId="3411327606" sldId="2076137698"/>
            <ac:spMk id="112" creationId="{662436AC-C56D-3481-D037-74DCBD7F0292}"/>
          </ac:spMkLst>
        </pc:spChg>
        <pc:spChg chg="add mod">
          <ac:chgData name="Carl in 't Veld" userId="9f4c5c0aa56b06c1" providerId="LiveId" clId="{C8AFA2A8-2576-4B4B-9091-3595E05E67FC}" dt="2022-05-11T09:36:07.838" v="3382" actId="20577"/>
          <ac:spMkLst>
            <pc:docMk/>
            <pc:sldMk cId="3411327606" sldId="2076137698"/>
            <ac:spMk id="114" creationId="{99F0F754-8231-4F82-9A5E-C4CD35CB77C2}"/>
          </ac:spMkLst>
        </pc:spChg>
        <pc:picChg chg="add mod">
          <ac:chgData name="Carl in 't Veld" userId="9f4c5c0aa56b06c1" providerId="LiveId" clId="{C8AFA2A8-2576-4B4B-9091-3595E05E67FC}" dt="2022-05-11T09:35:38.263" v="3335"/>
          <ac:picMkLst>
            <pc:docMk/>
            <pc:sldMk cId="3411327606" sldId="2076137698"/>
            <ac:picMk id="113" creationId="{0EF2C602-C2D5-5285-F632-870456256053}"/>
          </ac:picMkLst>
        </pc:picChg>
      </pc:sldChg>
      <pc:sldChg chg="addSp delSp modSp add mod">
        <pc:chgData name="Carl in 't Veld" userId="9f4c5c0aa56b06c1" providerId="LiveId" clId="{C8AFA2A8-2576-4B4B-9091-3595E05E67FC}" dt="2022-05-12T07:41:29.920" v="4138" actId="1035"/>
        <pc:sldMkLst>
          <pc:docMk/>
          <pc:sldMk cId="1995385522" sldId="2076137711"/>
        </pc:sldMkLst>
        <pc:spChg chg="del">
          <ac:chgData name="Carl in 't Veld" userId="9f4c5c0aa56b06c1" providerId="LiveId" clId="{C8AFA2A8-2576-4B4B-9091-3595E05E67FC}" dt="2022-05-12T07:30:31.272" v="3979" actId="478"/>
          <ac:spMkLst>
            <pc:docMk/>
            <pc:sldMk cId="1995385522" sldId="2076137711"/>
            <ac:spMk id="2" creationId="{69EED6D5-D05B-4376-A072-EDC136C336A1}"/>
          </ac:spMkLst>
        </pc:spChg>
        <pc:spChg chg="add del mod">
          <ac:chgData name="Carl in 't Veld" userId="9f4c5c0aa56b06c1" providerId="LiveId" clId="{C8AFA2A8-2576-4B4B-9091-3595E05E67FC}" dt="2022-05-12T07:30:41.978" v="3984" actId="478"/>
          <ac:spMkLst>
            <pc:docMk/>
            <pc:sldMk cId="1995385522" sldId="2076137711"/>
            <ac:spMk id="3" creationId="{EAC12D26-B7D8-E34D-1DE3-9BC96D90BD3A}"/>
          </ac:spMkLst>
        </pc:spChg>
        <pc:spChg chg="add del mod">
          <ac:chgData name="Carl in 't Veld" userId="9f4c5c0aa56b06c1" providerId="LiveId" clId="{C8AFA2A8-2576-4B4B-9091-3595E05E67FC}" dt="2022-05-12T07:30:40.427" v="3983"/>
          <ac:spMkLst>
            <pc:docMk/>
            <pc:sldMk cId="1995385522" sldId="2076137711"/>
            <ac:spMk id="70" creationId="{E1146B67-4ABA-F4F5-99A1-E8FCEEBD6156}"/>
          </ac:spMkLst>
        </pc:spChg>
        <pc:spChg chg="add mod">
          <ac:chgData name="Carl in 't Veld" userId="9f4c5c0aa56b06c1" providerId="LiveId" clId="{C8AFA2A8-2576-4B4B-9091-3595E05E67FC}" dt="2022-05-12T07:30:47.847" v="3985"/>
          <ac:spMkLst>
            <pc:docMk/>
            <pc:sldMk cId="1995385522" sldId="2076137711"/>
            <ac:spMk id="71" creationId="{56F6BB72-E029-3E57-FB31-DF35095F50DD}"/>
          </ac:spMkLst>
        </pc:spChg>
        <pc:spChg chg="add mod">
          <ac:chgData name="Carl in 't Veld" userId="9f4c5c0aa56b06c1" providerId="LiveId" clId="{C8AFA2A8-2576-4B4B-9091-3595E05E67FC}" dt="2022-05-12T07:30:51.421" v="4002" actId="20577"/>
          <ac:spMkLst>
            <pc:docMk/>
            <pc:sldMk cId="1995385522" sldId="2076137711"/>
            <ac:spMk id="73" creationId="{2B6088EB-4AE5-48DE-15D6-6697A4AA8CB6}"/>
          </ac:spMkLst>
        </pc:s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91" creationId="{27914549-9BE3-4C75-A12D-FE049070FBCF}"/>
          </ac:grpSpMkLst>
        </pc:gr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200" creationId="{FFFF132C-39EC-437B-9263-E48D2BE49538}"/>
          </ac:grpSpMkLst>
        </pc:gr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204" creationId="{9DF7C2A5-7B69-4FB0-BDD1-3993249A40D0}"/>
          </ac:grpSpMkLst>
        </pc:gr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247" creationId="{3E6E192A-5B67-46FD-BE1F-67254CA56D83}"/>
          </ac:grpSpMkLst>
        </pc:gr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248" creationId="{3D27F5DD-809E-4649-A3B4-27C8566F0BD1}"/>
          </ac:grpSpMkLst>
        </pc:grpChg>
        <pc:grpChg chg="mod">
          <ac:chgData name="Carl in 't Veld" userId="9f4c5c0aa56b06c1" providerId="LiveId" clId="{C8AFA2A8-2576-4B4B-9091-3595E05E67FC}" dt="2022-05-12T07:41:29.920" v="4138" actId="1035"/>
          <ac:grpSpMkLst>
            <pc:docMk/>
            <pc:sldMk cId="1995385522" sldId="2076137711"/>
            <ac:grpSpMk id="251" creationId="{B3CFB263-9E3C-4CFA-9930-1C803C2E2EB7}"/>
          </ac:grpSpMkLst>
        </pc:grpChg>
        <pc:picChg chg="add mod">
          <ac:chgData name="Carl in 't Veld" userId="9f4c5c0aa56b06c1" providerId="LiveId" clId="{C8AFA2A8-2576-4B4B-9091-3595E05E67FC}" dt="2022-05-12T07:30:47.847" v="3985"/>
          <ac:picMkLst>
            <pc:docMk/>
            <pc:sldMk cId="1995385522" sldId="2076137711"/>
            <ac:picMk id="72" creationId="{B01209A8-C277-0AA7-A7C3-69B2FD63BD75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62" creationId="{7CCC8F9C-E37B-4940-A462-4382A6413914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84" creationId="{380E49FE-924D-4A8A-BD5F-F25EB01E15ED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86" creationId="{DABB2ED4-5942-4287-B438-578935A96283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88" creationId="{91EE3BB8-B6AA-4FD7-BBB7-6F362B11BA5F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90" creationId="{93ECF087-B6DD-46F9-8C33-B90EA25F2067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92" creationId="{805FC3EF-7981-4862-8D25-E4FC6FDAC473}"/>
          </ac:picMkLst>
        </pc:picChg>
        <pc:picChg chg="mod">
          <ac:chgData name="Carl in 't Veld" userId="9f4c5c0aa56b06c1" providerId="LiveId" clId="{C8AFA2A8-2576-4B4B-9091-3595E05E67FC}" dt="2022-05-12T07:41:29.920" v="4138" actId="1035"/>
          <ac:picMkLst>
            <pc:docMk/>
            <pc:sldMk cId="1995385522" sldId="2076137711"/>
            <ac:picMk id="294" creationId="{5A04B6C1-9919-43A3-B863-D6E256B83E0C}"/>
          </ac:picMkLst>
        </pc:picChg>
        <pc:cxnChg chg="mod">
          <ac:chgData name="Carl in 't Veld" userId="9f4c5c0aa56b06c1" providerId="LiveId" clId="{C8AFA2A8-2576-4B4B-9091-3595E05E67FC}" dt="2022-05-12T07:41:29.920" v="4138" actId="1035"/>
          <ac:cxnSpMkLst>
            <pc:docMk/>
            <pc:sldMk cId="1995385522" sldId="2076137711"/>
            <ac:cxnSpMk id="223" creationId="{CF689995-8A7F-4AA9-9B45-2864A98BED30}"/>
          </ac:cxnSpMkLst>
        </pc:cxnChg>
        <pc:cxnChg chg="mod">
          <ac:chgData name="Carl in 't Veld" userId="9f4c5c0aa56b06c1" providerId="LiveId" clId="{C8AFA2A8-2576-4B4B-9091-3595E05E67FC}" dt="2022-05-12T07:41:29.920" v="4138" actId="1035"/>
          <ac:cxnSpMkLst>
            <pc:docMk/>
            <pc:sldMk cId="1995385522" sldId="2076137711"/>
            <ac:cxnSpMk id="225" creationId="{5E3577A5-1FE1-4941-A816-8272E2686317}"/>
          </ac:cxnSpMkLst>
        </pc:cxnChg>
        <pc:cxnChg chg="mod">
          <ac:chgData name="Carl in 't Veld" userId="9f4c5c0aa56b06c1" providerId="LiveId" clId="{C8AFA2A8-2576-4B4B-9091-3595E05E67FC}" dt="2022-05-12T07:41:29.920" v="4138" actId="1035"/>
          <ac:cxnSpMkLst>
            <pc:docMk/>
            <pc:sldMk cId="1995385522" sldId="2076137711"/>
            <ac:cxnSpMk id="227" creationId="{976E3329-5B2B-4949-80EE-52EB0BF54E42}"/>
          </ac:cxnSpMkLst>
        </pc:cxnChg>
      </pc:sldChg>
      <pc:sldChg chg="addSp delSp modSp add mod ord">
        <pc:chgData name="Carl in 't Veld" userId="9f4c5c0aa56b06c1" providerId="LiveId" clId="{C8AFA2A8-2576-4B4B-9091-3595E05E67FC}" dt="2022-05-12T09:36:32.583" v="5309"/>
        <pc:sldMkLst>
          <pc:docMk/>
          <pc:sldMk cId="2215975244" sldId="2076137712"/>
        </pc:sldMkLst>
        <pc:spChg chg="add del mod">
          <ac:chgData name="Carl in 't Veld" userId="9f4c5c0aa56b06c1" providerId="LiveId" clId="{C8AFA2A8-2576-4B4B-9091-3595E05E67FC}" dt="2022-05-11T09:36:39.654" v="3419" actId="478"/>
          <ac:spMkLst>
            <pc:docMk/>
            <pc:sldMk cId="2215975244" sldId="2076137712"/>
            <ac:spMk id="2" creationId="{F0A5CA75-48C4-04C6-7E15-9B3DF09D5F0A}"/>
          </ac:spMkLst>
        </pc:spChg>
        <pc:spChg chg="del">
          <ac:chgData name="Carl in 't Veld" userId="9f4c5c0aa56b06c1" providerId="LiveId" clId="{C8AFA2A8-2576-4B4B-9091-3595E05E67FC}" dt="2022-05-11T09:36:33.918" v="3418" actId="478"/>
          <ac:spMkLst>
            <pc:docMk/>
            <pc:sldMk cId="2215975244" sldId="2076137712"/>
            <ac:spMk id="66" creationId="{B30CA314-5897-409F-A261-C65E5646AED2}"/>
          </ac:spMkLst>
        </pc:spChg>
        <pc:spChg chg="add mod">
          <ac:chgData name="Carl in 't Veld" userId="9f4c5c0aa56b06c1" providerId="LiveId" clId="{C8AFA2A8-2576-4B4B-9091-3595E05E67FC}" dt="2022-05-11T09:36:16.717" v="3383"/>
          <ac:spMkLst>
            <pc:docMk/>
            <pc:sldMk cId="2215975244" sldId="2076137712"/>
            <ac:spMk id="123" creationId="{BA4EE5B7-4D93-0801-6C3D-37E3AFBBD855}"/>
          </ac:spMkLst>
        </pc:spChg>
        <pc:spChg chg="add mod">
          <ac:chgData name="Carl in 't Veld" userId="9f4c5c0aa56b06c1" providerId="LiveId" clId="{C8AFA2A8-2576-4B4B-9091-3595E05E67FC}" dt="2022-05-11T09:36:27.604" v="3417" actId="20577"/>
          <ac:spMkLst>
            <pc:docMk/>
            <pc:sldMk cId="2215975244" sldId="2076137712"/>
            <ac:spMk id="125" creationId="{6E5F7A6F-AC77-913D-0419-85E1ECCF54F8}"/>
          </ac:spMkLst>
        </pc:spChg>
        <pc:picChg chg="add mod">
          <ac:chgData name="Carl in 't Veld" userId="9f4c5c0aa56b06c1" providerId="LiveId" clId="{C8AFA2A8-2576-4B4B-9091-3595E05E67FC}" dt="2022-05-11T09:36:16.717" v="3383"/>
          <ac:picMkLst>
            <pc:docMk/>
            <pc:sldMk cId="2215975244" sldId="2076137712"/>
            <ac:picMk id="124" creationId="{F62BF549-A12C-FE2D-440B-822E97FCDE03}"/>
          </ac:picMkLst>
        </pc:picChg>
      </pc:sldChg>
      <pc:sldChg chg="addSp delSp modSp add mod ord modAnim">
        <pc:chgData name="Carl in 't Veld" userId="9f4c5c0aa56b06c1" providerId="LiveId" clId="{C8AFA2A8-2576-4B4B-9091-3595E05E67FC}" dt="2022-05-12T09:52:26.789" v="5645"/>
        <pc:sldMkLst>
          <pc:docMk/>
          <pc:sldMk cId="124692198" sldId="2076137713"/>
        </pc:sldMkLst>
        <pc:spChg chg="del">
          <ac:chgData name="Carl in 't Veld" userId="9f4c5c0aa56b06c1" providerId="LiveId" clId="{C8AFA2A8-2576-4B4B-9091-3595E05E67FC}" dt="2022-05-11T09:37:17.224" v="3422" actId="478"/>
          <ac:spMkLst>
            <pc:docMk/>
            <pc:sldMk cId="124692198" sldId="2076137713"/>
            <ac:spMk id="2" creationId="{21A20088-8FA2-44E6-88D5-F54B3D84CF80}"/>
          </ac:spMkLst>
        </pc:spChg>
        <pc:spChg chg="add del mod">
          <ac:chgData name="Carl in 't Veld" userId="9f4c5c0aa56b06c1" providerId="LiveId" clId="{C8AFA2A8-2576-4B4B-9091-3595E05E67FC}" dt="2022-05-11T09:37:22.415" v="3423" actId="478"/>
          <ac:spMkLst>
            <pc:docMk/>
            <pc:sldMk cId="124692198" sldId="2076137713"/>
            <ac:spMk id="3" creationId="{90043AF2-8FF1-ABC2-0F80-980DD3B5F6A8}"/>
          </ac:spMkLst>
        </pc:spChg>
        <pc:spChg chg="add del mod">
          <ac:chgData name="Carl in 't Veld" userId="9f4c5c0aa56b06c1" providerId="LiveId" clId="{C8AFA2A8-2576-4B4B-9091-3595E05E67FC}" dt="2022-05-11T09:37:15.639" v="3421"/>
          <ac:spMkLst>
            <pc:docMk/>
            <pc:sldMk cId="124692198" sldId="2076137713"/>
            <ac:spMk id="35" creationId="{7837DDFA-7F45-A5B4-1A3F-629022744E64}"/>
          </ac:spMkLst>
        </pc:spChg>
        <pc:spChg chg="mod">
          <ac:chgData name="Carl in 't Veld" userId="9f4c5c0aa56b06c1" providerId="LiveId" clId="{C8AFA2A8-2576-4B4B-9091-3595E05E67FC}" dt="2022-05-12T09:51:28.270" v="5641" actId="255"/>
          <ac:spMkLst>
            <pc:docMk/>
            <pc:sldMk cId="124692198" sldId="2076137713"/>
            <ac:spMk id="36" creationId="{D546A33C-267A-46ED-B49E-A20C2F9F9728}"/>
          </ac:spMkLst>
        </pc:spChg>
        <pc:spChg chg="add del mod">
          <ac:chgData name="Carl in 't Veld" userId="9f4c5c0aa56b06c1" providerId="LiveId" clId="{C8AFA2A8-2576-4B4B-9091-3595E05E67FC}" dt="2022-05-11T09:37:15.639" v="3421"/>
          <ac:spMkLst>
            <pc:docMk/>
            <pc:sldMk cId="124692198" sldId="2076137713"/>
            <ac:spMk id="39" creationId="{BC93859C-6CE3-7AD4-14ED-A115A70E11F4}"/>
          </ac:spMkLst>
        </pc:spChg>
        <pc:spChg chg="add mod">
          <ac:chgData name="Carl in 't Veld" userId="9f4c5c0aa56b06c1" providerId="LiveId" clId="{C8AFA2A8-2576-4B4B-9091-3595E05E67FC}" dt="2022-05-11T09:37:23.250" v="3424"/>
          <ac:spMkLst>
            <pc:docMk/>
            <pc:sldMk cId="124692198" sldId="2076137713"/>
            <ac:spMk id="40" creationId="{D7B2DD04-0CD1-B0BE-EDC0-60665B910132}"/>
          </ac:spMkLst>
        </pc:spChg>
        <pc:spChg chg="add mod">
          <ac:chgData name="Carl in 't Veld" userId="9f4c5c0aa56b06c1" providerId="LiveId" clId="{C8AFA2A8-2576-4B4B-9091-3595E05E67FC}" dt="2022-05-11T09:37:27.882" v="3437" actId="20577"/>
          <ac:spMkLst>
            <pc:docMk/>
            <pc:sldMk cId="124692198" sldId="2076137713"/>
            <ac:spMk id="42" creationId="{15EBC29C-05E2-E7DB-F255-D59A289DD2CD}"/>
          </ac:spMkLst>
        </pc:spChg>
        <pc:picChg chg="add del mod">
          <ac:chgData name="Carl in 't Veld" userId="9f4c5c0aa56b06c1" providerId="LiveId" clId="{C8AFA2A8-2576-4B4B-9091-3595E05E67FC}" dt="2022-05-11T09:37:15.639" v="3421"/>
          <ac:picMkLst>
            <pc:docMk/>
            <pc:sldMk cId="124692198" sldId="2076137713"/>
            <ac:picMk id="37" creationId="{97188620-1815-6C08-8D1A-E01B23437ED5}"/>
          </ac:picMkLst>
        </pc:picChg>
        <pc:picChg chg="add mod">
          <ac:chgData name="Carl in 't Veld" userId="9f4c5c0aa56b06c1" providerId="LiveId" clId="{C8AFA2A8-2576-4B4B-9091-3595E05E67FC}" dt="2022-05-11T09:37:23.250" v="3424"/>
          <ac:picMkLst>
            <pc:docMk/>
            <pc:sldMk cId="124692198" sldId="2076137713"/>
            <ac:picMk id="41" creationId="{BF74B952-0DD1-08ED-3177-15FEB4F0E934}"/>
          </ac:picMkLst>
        </pc:picChg>
      </pc:sldChg>
      <pc:sldChg chg="new del">
        <pc:chgData name="Carl in 't Veld" userId="9f4c5c0aa56b06c1" providerId="LiveId" clId="{C8AFA2A8-2576-4B4B-9091-3595E05E67FC}" dt="2022-05-11T10:39:46.104" v="3729" actId="47"/>
        <pc:sldMkLst>
          <pc:docMk/>
          <pc:sldMk cId="2686569703" sldId="2076137714"/>
        </pc:sldMkLst>
      </pc:sldChg>
      <pc:sldChg chg="new del">
        <pc:chgData name="Carl in 't Veld" userId="9f4c5c0aa56b06c1" providerId="LiveId" clId="{C8AFA2A8-2576-4B4B-9091-3595E05E67FC}" dt="2022-05-11T09:39:39.795" v="3539" actId="47"/>
        <pc:sldMkLst>
          <pc:docMk/>
          <pc:sldMk cId="3277156062" sldId="2076137714"/>
        </pc:sldMkLst>
      </pc:sldChg>
      <pc:sldChg chg="addSp modSp add mod">
        <pc:chgData name="Carl in 't Veld" userId="9f4c5c0aa56b06c1" providerId="LiveId" clId="{C8AFA2A8-2576-4B4B-9091-3595E05E67FC}" dt="2022-05-12T08:41:01.238" v="4789" actId="1076"/>
        <pc:sldMkLst>
          <pc:docMk/>
          <pc:sldMk cId="3748532564" sldId="2076137714"/>
        </pc:sldMkLst>
        <pc:spChg chg="mod">
          <ac:chgData name="Carl in 't Veld" userId="9f4c5c0aa56b06c1" providerId="LiveId" clId="{C8AFA2A8-2576-4B4B-9091-3595E05E67FC}" dt="2022-05-12T07:28:45.085" v="3955" actId="20577"/>
          <ac:spMkLst>
            <pc:docMk/>
            <pc:sldMk cId="3748532564" sldId="2076137714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7:28:49.129" v="3975" actId="20577"/>
          <ac:spMkLst>
            <pc:docMk/>
            <pc:sldMk cId="3748532564" sldId="2076137714"/>
            <ac:spMk id="7" creationId="{166B4305-B615-F4E9-92D4-9873DE8C67EE}"/>
          </ac:spMkLst>
        </pc:spChg>
        <pc:picChg chg="add mod">
          <ac:chgData name="Carl in 't Veld" userId="9f4c5c0aa56b06c1" providerId="LiveId" clId="{C8AFA2A8-2576-4B4B-9091-3595E05E67FC}" dt="2022-05-12T08:41:01.238" v="4789" actId="1076"/>
          <ac:picMkLst>
            <pc:docMk/>
            <pc:sldMk cId="3748532564" sldId="2076137714"/>
            <ac:picMk id="8" creationId="{AC39D374-8998-2737-3661-3B7424608AF6}"/>
          </ac:picMkLst>
        </pc:picChg>
      </pc:sldChg>
      <pc:sldChg chg="addSp delSp modSp add mod">
        <pc:chgData name="Carl in 't Veld" userId="9f4c5c0aa56b06c1" providerId="LiveId" clId="{C8AFA2A8-2576-4B4B-9091-3595E05E67FC}" dt="2022-05-12T07:35:10.045" v="4089" actId="20577"/>
        <pc:sldMkLst>
          <pc:docMk/>
          <pc:sldMk cId="2379445006" sldId="2076137715"/>
        </pc:sldMkLst>
        <pc:spChg chg="del">
          <ac:chgData name="Carl in 't Veld" userId="9f4c5c0aa56b06c1" providerId="LiveId" clId="{C8AFA2A8-2576-4B4B-9091-3595E05E67FC}" dt="2022-05-12T07:31:06.353" v="4003" actId="478"/>
          <ac:spMkLst>
            <pc:docMk/>
            <pc:sldMk cId="2379445006" sldId="2076137715"/>
            <ac:spMk id="2" creationId="{21A20088-8FA2-44E6-88D5-F54B3D84CF80}"/>
          </ac:spMkLst>
        </pc:spChg>
        <pc:spChg chg="add del mod">
          <ac:chgData name="Carl in 't Veld" userId="9f4c5c0aa56b06c1" providerId="LiveId" clId="{C8AFA2A8-2576-4B4B-9091-3595E05E67FC}" dt="2022-05-12T07:31:08.650" v="4004" actId="478"/>
          <ac:spMkLst>
            <pc:docMk/>
            <pc:sldMk cId="2379445006" sldId="2076137715"/>
            <ac:spMk id="29" creationId="{4193DDA2-077D-F0E4-FD3D-CA0D6B534D3B}"/>
          </ac:spMkLst>
        </pc:spChg>
        <pc:spChg chg="mod">
          <ac:chgData name="Carl in 't Veld" userId="9f4c5c0aa56b06c1" providerId="LiveId" clId="{C8AFA2A8-2576-4B4B-9091-3595E05E67FC}" dt="2022-05-12T07:31:29.524" v="4079" actId="1036"/>
          <ac:spMkLst>
            <pc:docMk/>
            <pc:sldMk cId="2379445006" sldId="2076137715"/>
            <ac:spMk id="32" creationId="{4A5365AC-F178-4D87-B05E-2E9E7872B190}"/>
          </ac:spMkLst>
        </pc:spChg>
        <pc:spChg chg="add mod">
          <ac:chgData name="Carl in 't Veld" userId="9f4c5c0aa56b06c1" providerId="LiveId" clId="{C8AFA2A8-2576-4B4B-9091-3595E05E67FC}" dt="2022-05-12T07:31:08.974" v="4005"/>
          <ac:spMkLst>
            <pc:docMk/>
            <pc:sldMk cId="2379445006" sldId="2076137715"/>
            <ac:spMk id="132" creationId="{C7B15A87-33EF-3E0B-0EDD-00FAF8598F0B}"/>
          </ac:spMkLst>
        </pc:spChg>
        <pc:spChg chg="add mod">
          <ac:chgData name="Carl in 't Veld" userId="9f4c5c0aa56b06c1" providerId="LiveId" clId="{C8AFA2A8-2576-4B4B-9091-3595E05E67FC}" dt="2022-05-12T07:35:10.045" v="4089" actId="20577"/>
          <ac:spMkLst>
            <pc:docMk/>
            <pc:sldMk cId="2379445006" sldId="2076137715"/>
            <ac:spMk id="134" creationId="{B8CE3B90-4893-8237-DF8F-0C87DD18FE03}"/>
          </ac:spMkLst>
        </pc:s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15" creationId="{7051EE5C-1131-4B4C-B80E-36ABE1587CB4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17" creationId="{E2E19910-A7D7-41E6-ADFF-7C930B737921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18" creationId="{6666EB12-3B34-4071-B98D-DB82284D705E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60" creationId="{4C7CFEA0-F4B2-4369-8F02-5482D762BDA0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63" creationId="{C3B54C7B-E08B-4E3B-8D10-D33900A04F55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74" creationId="{EA79EEF5-F65F-4EF7-8184-B71DF2F938C8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75" creationId="{D91F7E06-D1CD-455C-B8CF-6475941BC921}"/>
          </ac:grpSpMkLst>
        </pc:grpChg>
        <pc:grpChg chg="mod">
          <ac:chgData name="Carl in 't Veld" userId="9f4c5c0aa56b06c1" providerId="LiveId" clId="{C8AFA2A8-2576-4B4B-9091-3595E05E67FC}" dt="2022-05-12T07:31:29.524" v="4079" actId="1036"/>
          <ac:grpSpMkLst>
            <pc:docMk/>
            <pc:sldMk cId="2379445006" sldId="2076137715"/>
            <ac:grpSpMk id="77" creationId="{523771FB-CA60-4BDB-8488-7C2283533273}"/>
          </ac:grpSpMkLst>
        </pc:grpChg>
        <pc:picChg chg="mod">
          <ac:chgData name="Carl in 't Veld" userId="9f4c5c0aa56b06c1" providerId="LiveId" clId="{C8AFA2A8-2576-4B4B-9091-3595E05E67FC}" dt="2022-05-12T07:31:29.524" v="4079" actId="1036"/>
          <ac:picMkLst>
            <pc:docMk/>
            <pc:sldMk cId="2379445006" sldId="2076137715"/>
            <ac:picMk id="78" creationId="{634828F1-293E-4122-94C0-13268452F17E}"/>
          </ac:picMkLst>
        </pc:picChg>
        <pc:picChg chg="mod">
          <ac:chgData name="Carl in 't Veld" userId="9f4c5c0aa56b06c1" providerId="LiveId" clId="{C8AFA2A8-2576-4B4B-9091-3595E05E67FC}" dt="2022-05-12T07:31:29.524" v="4079" actId="1036"/>
          <ac:picMkLst>
            <pc:docMk/>
            <pc:sldMk cId="2379445006" sldId="2076137715"/>
            <ac:picMk id="80" creationId="{5171816B-E34B-4E84-8866-CF9B17A52277}"/>
          </ac:picMkLst>
        </pc:picChg>
        <pc:picChg chg="mod">
          <ac:chgData name="Carl in 't Veld" userId="9f4c5c0aa56b06c1" providerId="LiveId" clId="{C8AFA2A8-2576-4B4B-9091-3595E05E67FC}" dt="2022-05-12T07:31:29.524" v="4079" actId="1036"/>
          <ac:picMkLst>
            <pc:docMk/>
            <pc:sldMk cId="2379445006" sldId="2076137715"/>
            <ac:picMk id="81" creationId="{5FF8B189-ABC0-443B-8973-EF02F12AF791}"/>
          </ac:picMkLst>
        </pc:picChg>
        <pc:picChg chg="mod">
          <ac:chgData name="Carl in 't Veld" userId="9f4c5c0aa56b06c1" providerId="LiveId" clId="{C8AFA2A8-2576-4B4B-9091-3595E05E67FC}" dt="2022-05-12T07:31:29.524" v="4079" actId="1036"/>
          <ac:picMkLst>
            <pc:docMk/>
            <pc:sldMk cId="2379445006" sldId="2076137715"/>
            <ac:picMk id="83" creationId="{3A3C5632-44A1-4C47-ADAF-22A0891C73CE}"/>
          </ac:picMkLst>
        </pc:picChg>
        <pc:picChg chg="mod">
          <ac:chgData name="Carl in 't Veld" userId="9f4c5c0aa56b06c1" providerId="LiveId" clId="{C8AFA2A8-2576-4B4B-9091-3595E05E67FC}" dt="2022-05-12T07:31:29.524" v="4079" actId="1036"/>
          <ac:picMkLst>
            <pc:docMk/>
            <pc:sldMk cId="2379445006" sldId="2076137715"/>
            <ac:picMk id="84" creationId="{65B9C00B-3571-44EA-AB41-875C9E0B72A2}"/>
          </ac:picMkLst>
        </pc:picChg>
        <pc:picChg chg="add mod">
          <ac:chgData name="Carl in 't Veld" userId="9f4c5c0aa56b06c1" providerId="LiveId" clId="{C8AFA2A8-2576-4B4B-9091-3595E05E67FC}" dt="2022-05-12T07:31:08.974" v="4005"/>
          <ac:picMkLst>
            <pc:docMk/>
            <pc:sldMk cId="2379445006" sldId="2076137715"/>
            <ac:picMk id="133" creationId="{112EF838-92A2-2876-CD70-8BDD1EF233C7}"/>
          </ac:picMkLst>
        </pc:picChg>
        <pc:cxnChg chg="mod">
          <ac:chgData name="Carl in 't Veld" userId="9f4c5c0aa56b06c1" providerId="LiveId" clId="{C8AFA2A8-2576-4B4B-9091-3595E05E67FC}" dt="2022-05-12T07:31:29.524" v="4079" actId="1036"/>
          <ac:cxnSpMkLst>
            <pc:docMk/>
            <pc:sldMk cId="2379445006" sldId="2076137715"/>
            <ac:cxnSpMk id="52" creationId="{7CE36914-A941-40C0-A7A9-BF183EEB689E}"/>
          </ac:cxnSpMkLst>
        </pc:cxnChg>
        <pc:cxnChg chg="mod">
          <ac:chgData name="Carl in 't Veld" userId="9f4c5c0aa56b06c1" providerId="LiveId" clId="{C8AFA2A8-2576-4B4B-9091-3595E05E67FC}" dt="2022-05-12T07:31:29.524" v="4079" actId="1036"/>
          <ac:cxnSpMkLst>
            <pc:docMk/>
            <pc:sldMk cId="2379445006" sldId="2076137715"/>
            <ac:cxnSpMk id="79" creationId="{8250E865-025E-43B2-BEA7-67119F421F12}"/>
          </ac:cxnSpMkLst>
        </pc:cxnChg>
        <pc:cxnChg chg="mod">
          <ac:chgData name="Carl in 't Veld" userId="9f4c5c0aa56b06c1" providerId="LiveId" clId="{C8AFA2A8-2576-4B4B-9091-3595E05E67FC}" dt="2022-05-12T07:31:29.524" v="4079" actId="1036"/>
          <ac:cxnSpMkLst>
            <pc:docMk/>
            <pc:sldMk cId="2379445006" sldId="2076137715"/>
            <ac:cxnSpMk id="82" creationId="{4CEB1FF9-E552-48EF-9765-0435DE860D97}"/>
          </ac:cxnSpMkLst>
        </pc:cxnChg>
        <pc:cxnChg chg="mod">
          <ac:chgData name="Carl in 't Veld" userId="9f4c5c0aa56b06c1" providerId="LiveId" clId="{C8AFA2A8-2576-4B4B-9091-3595E05E67FC}" dt="2022-05-12T07:31:29.524" v="4079" actId="1036"/>
          <ac:cxnSpMkLst>
            <pc:docMk/>
            <pc:sldMk cId="2379445006" sldId="2076137715"/>
            <ac:cxnSpMk id="85" creationId="{D2E0CF1E-94E2-4272-9205-BF097CA55470}"/>
          </ac:cxnSpMkLst>
        </pc:cxnChg>
      </pc:sldChg>
      <pc:sldChg chg="addSp delSp modSp add mod ord">
        <pc:chgData name="Carl in 't Veld" userId="9f4c5c0aa56b06c1" providerId="LiveId" clId="{C8AFA2A8-2576-4B4B-9091-3595E05E67FC}" dt="2022-05-12T09:28:33.982" v="5277"/>
        <pc:sldMkLst>
          <pc:docMk/>
          <pc:sldMk cId="1428398570" sldId="2076137716"/>
        </pc:sldMkLst>
        <pc:spChg chg="del">
          <ac:chgData name="Carl in 't Veld" userId="9f4c5c0aa56b06c1" providerId="LiveId" clId="{C8AFA2A8-2576-4B4B-9091-3595E05E67FC}" dt="2022-05-12T07:40:05.647" v="4093" actId="478"/>
          <ac:spMkLst>
            <pc:docMk/>
            <pc:sldMk cId="1428398570" sldId="2076137716"/>
            <ac:spMk id="2" creationId="{391BD392-8BC8-4C9E-820B-8716D563AFA6}"/>
          </ac:spMkLst>
        </pc:spChg>
        <pc:spChg chg="add del mod">
          <ac:chgData name="Carl in 't Veld" userId="9f4c5c0aa56b06c1" providerId="LiveId" clId="{C8AFA2A8-2576-4B4B-9091-3595E05E67FC}" dt="2022-05-12T07:40:08.040" v="4094" actId="478"/>
          <ac:spMkLst>
            <pc:docMk/>
            <pc:sldMk cId="1428398570" sldId="2076137716"/>
            <ac:spMk id="6" creationId="{D51F31E5-B83D-2EFC-52AF-81D5FC4C55C2}"/>
          </ac:spMkLst>
        </pc:spChg>
        <pc:spChg chg="add mod">
          <ac:chgData name="Carl in 't Veld" userId="9f4c5c0aa56b06c1" providerId="LiveId" clId="{C8AFA2A8-2576-4B4B-9091-3595E05E67FC}" dt="2022-05-12T07:40:08.511" v="4095"/>
          <ac:spMkLst>
            <pc:docMk/>
            <pc:sldMk cId="1428398570" sldId="2076137716"/>
            <ac:spMk id="86" creationId="{589E6C5E-2984-DD81-CEC0-730DED5742CB}"/>
          </ac:spMkLst>
        </pc:spChg>
        <pc:spChg chg="add mod">
          <ac:chgData name="Carl in 't Veld" userId="9f4c5c0aa56b06c1" providerId="LiveId" clId="{C8AFA2A8-2576-4B4B-9091-3595E05E67FC}" dt="2022-05-12T07:40:13.209" v="4102" actId="6549"/>
          <ac:spMkLst>
            <pc:docMk/>
            <pc:sldMk cId="1428398570" sldId="2076137716"/>
            <ac:spMk id="88" creationId="{D79BADA1-A0B2-B6D8-FE4A-1F6DA13A9A78}"/>
          </ac:spMkLst>
        </pc:spChg>
        <pc:picChg chg="add mod">
          <ac:chgData name="Carl in 't Veld" userId="9f4c5c0aa56b06c1" providerId="LiveId" clId="{C8AFA2A8-2576-4B4B-9091-3595E05E67FC}" dt="2022-05-12T07:40:08.511" v="4095"/>
          <ac:picMkLst>
            <pc:docMk/>
            <pc:sldMk cId="1428398570" sldId="2076137716"/>
            <ac:picMk id="87" creationId="{53ABD31C-BDFC-A8CC-0B5C-9CE6D1CED1E6}"/>
          </ac:picMkLst>
        </pc:picChg>
      </pc:sldChg>
      <pc:sldChg chg="add del">
        <pc:chgData name="Carl in 't Veld" userId="9f4c5c0aa56b06c1" providerId="LiveId" clId="{C8AFA2A8-2576-4B4B-9091-3595E05E67FC}" dt="2022-05-12T07:38:19.283" v="4091" actId="47"/>
        <pc:sldMkLst>
          <pc:docMk/>
          <pc:sldMk cId="3831887264" sldId="2076137716"/>
        </pc:sldMkLst>
      </pc:sldChg>
      <pc:sldChg chg="modSp add mod ord">
        <pc:chgData name="Carl in 't Veld" userId="9f4c5c0aa56b06c1" providerId="LiveId" clId="{C8AFA2A8-2576-4B4B-9091-3595E05E67FC}" dt="2022-05-12T08:35:16.902" v="4757" actId="20577"/>
        <pc:sldMkLst>
          <pc:docMk/>
          <pc:sldMk cId="1096600872" sldId="2076137717"/>
        </pc:sldMkLst>
        <pc:spChg chg="mod">
          <ac:chgData name="Carl in 't Veld" userId="9f4c5c0aa56b06c1" providerId="LiveId" clId="{C8AFA2A8-2576-4B4B-9091-3595E05E67FC}" dt="2022-05-12T08:35:16.902" v="4757" actId="20577"/>
          <ac:spMkLst>
            <pc:docMk/>
            <pc:sldMk cId="1096600872" sldId="2076137717"/>
            <ac:spMk id="6" creationId="{A43463E3-8421-7C4C-B19F-26DD982D7A61}"/>
          </ac:spMkLst>
        </pc:spChg>
      </pc:sldChg>
      <pc:sldChg chg="new del">
        <pc:chgData name="Carl in 't Veld" userId="9f4c5c0aa56b06c1" providerId="LiveId" clId="{C8AFA2A8-2576-4B4B-9091-3595E05E67FC}" dt="2022-05-12T08:35:01.877" v="4716" actId="47"/>
        <pc:sldMkLst>
          <pc:docMk/>
          <pc:sldMk cId="1629817175" sldId="2076137717"/>
        </pc:sldMkLst>
      </pc:sldChg>
      <pc:sldChg chg="new del">
        <pc:chgData name="Carl in 't Veld" userId="9f4c5c0aa56b06c1" providerId="LiveId" clId="{C8AFA2A8-2576-4B4B-9091-3595E05E67FC}" dt="2022-05-12T09:45:19.487" v="5314" actId="47"/>
        <pc:sldMkLst>
          <pc:docMk/>
          <pc:sldMk cId="2285163656" sldId="2076137718"/>
        </pc:sldMkLst>
      </pc:sldChg>
      <pc:sldChg chg="modSp add del mod">
        <pc:chgData name="Carl in 't Veld" userId="9f4c5c0aa56b06c1" providerId="LiveId" clId="{C8AFA2A8-2576-4B4B-9091-3595E05E67FC}" dt="2022-05-12T09:45:55.884" v="5379" actId="47"/>
        <pc:sldMkLst>
          <pc:docMk/>
          <pc:sldMk cId="758861771" sldId="2076137719"/>
        </pc:sldMkLst>
        <pc:spChg chg="mod">
          <ac:chgData name="Carl in 't Veld" userId="9f4c5c0aa56b06c1" providerId="LiveId" clId="{C8AFA2A8-2576-4B4B-9091-3595E05E67FC}" dt="2022-05-12T09:45:24.029" v="5331" actId="20577"/>
          <ac:spMkLst>
            <pc:docMk/>
            <pc:sldMk cId="758861771" sldId="2076137719"/>
            <ac:spMk id="6" creationId="{A43463E3-8421-7C4C-B19F-26DD982D7A61}"/>
          </ac:spMkLst>
        </pc:spChg>
        <pc:spChg chg="mod">
          <ac:chgData name="Carl in 't Veld" userId="9f4c5c0aa56b06c1" providerId="LiveId" clId="{C8AFA2A8-2576-4B4B-9091-3595E05E67FC}" dt="2022-05-12T09:45:36.352" v="5378" actId="20577"/>
          <ac:spMkLst>
            <pc:docMk/>
            <pc:sldMk cId="758861771" sldId="2076137719"/>
            <ac:spMk id="7" creationId="{166B4305-B615-F4E9-92D4-9873DE8C67EE}"/>
          </ac:spMkLst>
        </pc:spChg>
      </pc:sldChg>
      <pc:sldMasterChg chg="delSldLayout">
        <pc:chgData name="Carl in 't Veld" userId="9f4c5c0aa56b06c1" providerId="LiveId" clId="{C8AFA2A8-2576-4B4B-9091-3595E05E67FC}" dt="2022-05-06T15:08:58.295" v="2196" actId="47"/>
        <pc:sldMasterMkLst>
          <pc:docMk/>
          <pc:sldMasterMk cId="0" sldId="2147483660"/>
        </pc:sldMasterMkLst>
        <pc:sldLayoutChg chg="del">
          <pc:chgData name="Carl in 't Veld" userId="9f4c5c0aa56b06c1" providerId="LiveId" clId="{C8AFA2A8-2576-4B4B-9091-3595E05E67FC}" dt="2022-05-06T15:08:58.295" v="2196" actId="47"/>
          <pc:sldLayoutMkLst>
            <pc:docMk/>
            <pc:sldMasterMk cId="0" sldId="2147483660"/>
            <pc:sldLayoutMk cId="124879989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BE733-B9C2-461E-99AD-5E5204F4E9A3}" type="datetimeFigureOut">
              <a:rPr lang="nl-NL" smtClean="0"/>
              <a:t>11-5-2022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CAE75-69BE-4319-A0DC-21C26E913F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906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5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46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5/12/2022 10:33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015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https://docs.microsoft.com/en-us/dotnet/architecture/dapr-for-net-developers/summary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AE75-69BE-4319-A0DC-21C26E913F9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51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C816C-F796-4911-9D43-0CB15C726838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7FC18-5B54-476C-999F-AAA589C9E7E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287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14563-72D4-40F1-B46F-2271014AF17F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CED26-06F1-49C2-A38F-D76A52E55A5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3263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20C47-4890-4D0E-B015-A24C07176D32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B0243-9632-48EF-B07C-DFD47606B5F8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4593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26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79308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562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89540-E286-4EF9-BD8D-97BE18FB6F93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C9C72-24ED-448D-9FCB-2D5A4A251BD1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738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615C2-6E75-43FE-8063-9320C64801B1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66931-18BB-45D5-9FE2-EC2A004AB717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37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C7CAB-8ACE-46CB-8579-C68CF2956763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D2F4A-EE43-4E3A-B106-CD58D2BC9D92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034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1D246-E9F3-45CB-89F3-5333BE2208CB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395B5-0956-4699-A408-E40E7487A213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089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40C46-BD05-4AF9-B0F4-3999E0C3464A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B4AC-5848-417D-A0DD-975A2870EF6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18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CC5C5-2543-4BFB-8379-F4238C968398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2ABF-AC9C-4773-A3A0-A880F01B1DEC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512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FA507-93B4-4759-9C0B-07B85D56E0D9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EA583-77BB-48D3-9518-893018D2D355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989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nl-NL" noProof="0" dirty="0"/>
              <a:t>Klik op het pictogram als u een afbeelding wilt toevoegen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33F761-9937-42DF-8C24-FDE8CA1A1D51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65C37-9298-433D-8E45-685C99287BB0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0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Titelstijl van model bewerken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tekststijl van het model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  <a:endParaRPr lang="en-US" alt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0A3CD25-7362-41EF-9B27-F3DBDE550E20}" type="datetimeFigureOut">
              <a:rPr lang="nl-NL"/>
              <a:pPr>
                <a:defRPr/>
              </a:pPr>
              <a:t>11-5-2022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1E43ABE-E00E-40B3-B0CB-6180AB88E8CB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8.pn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23" Type="http://schemas.openxmlformats.org/officeDocument/2006/relationships/image" Target="../media/image39.svg"/><Relationship Id="rId10" Type="http://schemas.openxmlformats.org/officeDocument/2006/relationships/image" Target="../media/image26.jpeg"/><Relationship Id="rId19" Type="http://schemas.openxmlformats.org/officeDocument/2006/relationships/image" Target="../media/image35.png"/><Relationship Id="rId4" Type="http://schemas.openxmlformats.org/officeDocument/2006/relationships/image" Target="../media/image20.svg"/><Relationship Id="rId9" Type="http://schemas.openxmlformats.org/officeDocument/2006/relationships/image" Target="../media/image25.jpeg"/><Relationship Id="rId14" Type="http://schemas.openxmlformats.org/officeDocument/2006/relationships/image" Target="../media/image30.svg"/><Relationship Id="rId2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3500/v1.0/invoke/echo/method/ping/hi" TargetMode="External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2.png"/><Relationship Id="rId21" Type="http://schemas.openxmlformats.org/officeDocument/2006/relationships/image" Target="../media/image58.png"/><Relationship Id="rId7" Type="http://schemas.openxmlformats.org/officeDocument/2006/relationships/image" Target="../media/image40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sv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23" Type="http://schemas.openxmlformats.org/officeDocument/2006/relationships/image" Target="../media/image4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26" Type="http://schemas.openxmlformats.org/officeDocument/2006/relationships/image" Target="../media/image81.svg"/><Relationship Id="rId39" Type="http://schemas.openxmlformats.org/officeDocument/2006/relationships/image" Target="../media/image46.png"/><Relationship Id="rId21" Type="http://schemas.openxmlformats.org/officeDocument/2006/relationships/image" Target="../media/image76.png"/><Relationship Id="rId34" Type="http://schemas.openxmlformats.org/officeDocument/2006/relationships/image" Target="../media/image87.svg"/><Relationship Id="rId42" Type="http://schemas.openxmlformats.org/officeDocument/2006/relationships/image" Target="../media/image53.svg"/><Relationship Id="rId47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svg"/><Relationship Id="rId29" Type="http://schemas.openxmlformats.org/officeDocument/2006/relationships/image" Target="../media/image84.png"/><Relationship Id="rId11" Type="http://schemas.openxmlformats.org/officeDocument/2006/relationships/image" Target="../media/image66.png"/><Relationship Id="rId24" Type="http://schemas.openxmlformats.org/officeDocument/2006/relationships/image" Target="../media/image79.svg"/><Relationship Id="rId32" Type="http://schemas.openxmlformats.org/officeDocument/2006/relationships/image" Target="../media/image30.svg"/><Relationship Id="rId37" Type="http://schemas.openxmlformats.org/officeDocument/2006/relationships/image" Target="../media/image90.png"/><Relationship Id="rId40" Type="http://schemas.openxmlformats.org/officeDocument/2006/relationships/image" Target="../media/image47.svg"/><Relationship Id="rId45" Type="http://schemas.openxmlformats.org/officeDocument/2006/relationships/image" Target="../media/image54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89.svg"/><Relationship Id="rId49" Type="http://schemas.openxmlformats.org/officeDocument/2006/relationships/image" Target="../media/image4.png"/><Relationship Id="rId10" Type="http://schemas.openxmlformats.org/officeDocument/2006/relationships/image" Target="../media/image65.jpeg"/><Relationship Id="rId19" Type="http://schemas.openxmlformats.org/officeDocument/2006/relationships/image" Target="../media/image74.jpeg"/><Relationship Id="rId31" Type="http://schemas.openxmlformats.org/officeDocument/2006/relationships/image" Target="../media/image29.png"/><Relationship Id="rId44" Type="http://schemas.openxmlformats.org/officeDocument/2006/relationships/image" Target="../media/image51.svg"/><Relationship Id="rId4" Type="http://schemas.openxmlformats.org/officeDocument/2006/relationships/image" Target="../media/image41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sv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88.png"/><Relationship Id="rId43" Type="http://schemas.openxmlformats.org/officeDocument/2006/relationships/image" Target="../media/image50.png"/><Relationship Id="rId48" Type="http://schemas.openxmlformats.org/officeDocument/2006/relationships/image" Target="../media/image59.svg"/><Relationship Id="rId8" Type="http://schemas.openxmlformats.org/officeDocument/2006/relationships/image" Target="../media/image63.svg"/><Relationship Id="rId3" Type="http://schemas.openxmlformats.org/officeDocument/2006/relationships/image" Target="../media/image40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6.png"/><Relationship Id="rId38" Type="http://schemas.openxmlformats.org/officeDocument/2006/relationships/image" Target="../media/image91.tiff"/><Relationship Id="rId46" Type="http://schemas.openxmlformats.org/officeDocument/2006/relationships/image" Target="../media/image55.svg"/><Relationship Id="rId20" Type="http://schemas.openxmlformats.org/officeDocument/2006/relationships/image" Target="../media/image75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image" Target="../media/image4.png"/><Relationship Id="rId16" Type="http://schemas.openxmlformats.org/officeDocument/2006/relationships/image" Target="../media/image10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svg"/><Relationship Id="rId4" Type="http://schemas.openxmlformats.org/officeDocument/2006/relationships/image" Target="../media/image93.svg"/><Relationship Id="rId9" Type="http://schemas.openxmlformats.org/officeDocument/2006/relationships/image" Target="../media/image98.png"/><Relationship Id="rId14" Type="http://schemas.openxmlformats.org/officeDocument/2006/relationships/image" Target="../media/image10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tiff"/><Relationship Id="rId7" Type="http://schemas.openxmlformats.org/officeDocument/2006/relationships/image" Target="../media/image111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hyperlink" Target="https://www.dapr.io/" TargetMode="External"/><Relationship Id="rId7" Type="http://schemas.openxmlformats.org/officeDocument/2006/relationships/hyperlink" Target="https://www.linkedin.com/in/carlintvel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121.png"/><Relationship Id="rId9" Type="http://schemas.openxmlformats.org/officeDocument/2006/relationships/hyperlink" Target="https://github.com/cveld/BlazorDaprDem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pr.i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sv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2C2B414-1BA3-BE4C-8960-8A8ED7DA01F5}"/>
              </a:ext>
            </a:extLst>
          </p:cNvPr>
          <p:cNvSpPr/>
          <p:nvPr/>
        </p:nvSpPr>
        <p:spPr>
          <a:xfrm>
            <a:off x="0" y="4908851"/>
            <a:ext cx="9144001" cy="232287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CA2442E-8332-F040-825A-1C98E37733D2}"/>
              </a:ext>
            </a:extLst>
          </p:cNvPr>
          <p:cNvSpPr txBox="1"/>
          <p:nvPr/>
        </p:nvSpPr>
        <p:spPr>
          <a:xfrm>
            <a:off x="0" y="3556610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>
                <a:solidFill>
                  <a:schemeClr val="bg1"/>
                </a:solidFill>
                <a:latin typeface="Centrale Sans Bold" panose="02000000000000000000" pitchFamily="2" charset="0"/>
              </a:rPr>
              <a:t>Company/speaker</a:t>
            </a:r>
          </a:p>
          <a:p>
            <a:pPr algn="ctr"/>
            <a:r>
              <a:rPr lang="nl-NL" sz="2400" b="1" dirty="0">
                <a:solidFill>
                  <a:schemeClr val="bg1"/>
                </a:solidFill>
                <a:latin typeface="Centrale Sans Bold" panose="02000000000000000000" pitchFamily="2" charset="0"/>
              </a:rPr>
              <a:t>Presentation </a:t>
            </a:r>
            <a:r>
              <a:rPr lang="nl-NL" sz="2400" b="1" dirty="0" err="1">
                <a:solidFill>
                  <a:schemeClr val="bg1"/>
                </a:solidFill>
                <a:latin typeface="Centrale Sans Bold" panose="02000000000000000000" pitchFamily="2" charset="0"/>
              </a:rPr>
              <a:t>title</a:t>
            </a:r>
            <a:endParaRPr lang="nl-NL" sz="2400" b="1" dirty="0">
              <a:solidFill>
                <a:schemeClr val="bg1"/>
              </a:solidFill>
              <a:latin typeface="Centrale Sans Bold" panose="02000000000000000000" pitchFamily="2" charset="0"/>
            </a:endParaRP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6715F84F-3792-E54F-A249-C85B9E423CD2}"/>
              </a:ext>
            </a:extLst>
          </p:cNvPr>
          <p:cNvGrpSpPr/>
          <p:nvPr/>
        </p:nvGrpSpPr>
        <p:grpSpPr>
          <a:xfrm>
            <a:off x="7097559" y="4430800"/>
            <a:ext cx="1589574" cy="313727"/>
            <a:chOff x="7871522" y="4547783"/>
            <a:chExt cx="1250177" cy="246742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D3FE070-9508-EB47-95AA-18B04266D19C}"/>
                </a:ext>
              </a:extLst>
            </p:cNvPr>
            <p:cNvSpPr txBox="1"/>
            <p:nvPr/>
          </p:nvSpPr>
          <p:spPr>
            <a:xfrm>
              <a:off x="8088353" y="4547783"/>
              <a:ext cx="1033346" cy="20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  <a:latin typeface="CentraleSans-Medium" panose="02000000000000000000" pitchFamily="2" charset="0"/>
                </a:rPr>
                <a:t>#teqnation2021</a:t>
              </a:r>
              <a:endParaRPr lang="nl-NL" sz="1100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D3A3EE2F-302E-FB4F-AF23-D96E5E4C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1522" y="4591325"/>
              <a:ext cx="254000" cy="203200"/>
            </a:xfrm>
            <a:prstGeom prst="rect">
              <a:avLst/>
            </a:prstGeom>
          </p:spPr>
        </p:pic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D39166-5E13-9E09-71A5-EC9456F5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 descr="Afbeelding met tekst&#10;&#10;Automatisch gegenereerde beschrijving">
            <a:extLst>
              <a:ext uri="{FF2B5EF4-FFF2-40B4-BE49-F238E27FC236}">
                <a16:creationId xmlns:a16="http://schemas.microsoft.com/office/drawing/2014/main" id="{9B19085A-0739-1845-EDF5-96E8C79B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47" y="1315873"/>
            <a:ext cx="3457189" cy="25117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8B6FEF-C672-409D-6934-6CF6F99F5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5" y="-988396"/>
            <a:ext cx="6858000" cy="1790700"/>
          </a:xfrm>
        </p:spPr>
        <p:txBody>
          <a:bodyPr/>
          <a:lstStyle/>
          <a:p>
            <a:r>
              <a:rPr lang="nl-NL" sz="2800" dirty="0">
                <a:solidFill>
                  <a:schemeClr val="bg1"/>
                </a:solidFill>
              </a:rPr>
              <a:t>Building microservices </a:t>
            </a:r>
            <a:r>
              <a:rPr lang="nl-NL" sz="2800" dirty="0" err="1">
                <a:solidFill>
                  <a:schemeClr val="bg1"/>
                </a:solidFill>
              </a:rPr>
              <a:t>with</a:t>
            </a:r>
            <a:r>
              <a:rPr lang="nl-NL" sz="2800" dirty="0">
                <a:solidFill>
                  <a:schemeClr val="bg1"/>
                </a:solidFill>
              </a:rPr>
              <a:t> .NET </a:t>
            </a:r>
            <a:r>
              <a:rPr lang="nl-NL" sz="2800" dirty="0" err="1">
                <a:solidFill>
                  <a:schemeClr val="bg1"/>
                </a:solidFill>
              </a:rPr>
              <a:t>and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Dapr</a:t>
            </a:r>
            <a:endParaRPr lang="nl-NL" sz="2800" dirty="0">
              <a:solidFill>
                <a:schemeClr val="bg1"/>
              </a:solidFill>
            </a:endParaRPr>
          </a:p>
        </p:txBody>
      </p:sp>
      <p:sp>
        <p:nvSpPr>
          <p:cNvPr id="4" name="Ondertitel 3">
            <a:extLst>
              <a:ext uri="{FF2B5EF4-FFF2-40B4-BE49-F238E27FC236}">
                <a16:creationId xmlns:a16="http://schemas.microsoft.com/office/drawing/2014/main" id="{4476DC07-C4FF-3B2C-ABB5-5F108B4A4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4358914"/>
            <a:ext cx="6858000" cy="1241822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12 May 2022 - Carl in ’t Veld - CloudNation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endParaRPr lang="en-US" sz="1350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eaLnBrk="1" hangingPunct="1"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/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  <p:sp>
        <p:nvSpPr>
          <p:cNvPr id="123" name="Rechthoek 122">
            <a:extLst>
              <a:ext uri="{FF2B5EF4-FFF2-40B4-BE49-F238E27FC236}">
                <a16:creationId xmlns:a16="http://schemas.microsoft.com/office/drawing/2014/main" id="{BA4EE5B7-4D93-0801-6C3D-37E3AFBBD855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4" name="Afbeelding 123">
            <a:extLst>
              <a:ext uri="{FF2B5EF4-FFF2-40B4-BE49-F238E27FC236}">
                <a16:creationId xmlns:a16="http://schemas.microsoft.com/office/drawing/2014/main" id="{F62BF549-A12C-FE2D-440B-822E97FCDE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125" name="Titel 5">
            <a:extLst>
              <a:ext uri="{FF2B5EF4-FFF2-40B4-BE49-F238E27FC236}">
                <a16:creationId xmlns:a16="http://schemas.microsoft.com/office/drawing/2014/main" id="{6E5F7A6F-AC77-913D-0419-85E1ECCF54F8}"/>
              </a:ext>
            </a:extLst>
          </p:cNvPr>
          <p:cNvSpPr txBox="1">
            <a:spLocks/>
          </p:cNvSpPr>
          <p:nvPr/>
        </p:nvSpPr>
        <p:spPr bwMode="auto">
          <a:xfrm>
            <a:off x="2776538" y="-50574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nl-NL" dirty="0" err="1">
                <a:solidFill>
                  <a:schemeClr val="bg1"/>
                </a:solidFill>
              </a:rPr>
              <a:t>Any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cloud</a:t>
            </a:r>
            <a:r>
              <a:rPr lang="nl-NL" dirty="0">
                <a:solidFill>
                  <a:schemeClr val="bg1"/>
                </a:solidFill>
              </a:rPr>
              <a:t> or </a:t>
            </a:r>
            <a:r>
              <a:rPr lang="nl-NL" dirty="0" err="1">
                <a:solidFill>
                  <a:schemeClr val="bg1"/>
                </a:solidFill>
              </a:rPr>
              <a:t>edge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infrastructure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Building </a:t>
            </a:r>
            <a:r>
              <a:rPr lang="nl-NL" dirty="0" err="1">
                <a:solidFill>
                  <a:schemeClr val="bg1"/>
                </a:solidFill>
              </a:rPr>
              <a:t>blocks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77" y="1370013"/>
            <a:ext cx="7886700" cy="326231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97CD5F5-931F-656D-400B-C55F5DE26242}"/>
              </a:ext>
            </a:extLst>
          </p:cNvPr>
          <p:cNvSpPr/>
          <p:nvPr/>
        </p:nvSpPr>
        <p:spPr bwMode="auto">
          <a:xfrm>
            <a:off x="-285268" y="1430528"/>
            <a:ext cx="9727580" cy="324917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66">
            <a:extLst>
              <a:ext uri="{FF2B5EF4-FFF2-40B4-BE49-F238E27FC236}">
                <a16:creationId xmlns:a16="http://schemas.microsoft.com/office/drawing/2014/main" id="{316E6E01-891B-57D6-3F0C-8CD1C72BA0F7}"/>
              </a:ext>
            </a:extLst>
          </p:cNvPr>
          <p:cNvGrpSpPr/>
          <p:nvPr/>
        </p:nvGrpSpPr>
        <p:grpSpPr>
          <a:xfrm>
            <a:off x="2690950" y="1234299"/>
            <a:ext cx="3765096" cy="378166"/>
            <a:chOff x="5123845" y="4079063"/>
            <a:chExt cx="3765096" cy="378166"/>
          </a:xfrm>
        </p:grpSpPr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FEAA912F-53B0-11AE-0AE7-F91536A8718C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E9254920-7DB1-83C0-024D-5785F9F25BD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27E9DF36-E5F9-CB46-C6CD-4BE9E29723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040824" y="1832074"/>
            <a:ext cx="1065348" cy="829670"/>
          </a:xfrm>
          <a:prstGeom prst="rect">
            <a:avLst/>
          </a:prstGeom>
        </p:spPr>
      </p:pic>
      <p:grpSp>
        <p:nvGrpSpPr>
          <p:cNvPr id="17" name="Group 104">
            <a:extLst>
              <a:ext uri="{FF2B5EF4-FFF2-40B4-BE49-F238E27FC236}">
                <a16:creationId xmlns:a16="http://schemas.microsoft.com/office/drawing/2014/main" id="{F7B305AB-AAE3-B3CC-BB74-D14A0E997F96}"/>
              </a:ext>
            </a:extLst>
          </p:cNvPr>
          <p:cNvGrpSpPr/>
          <p:nvPr/>
        </p:nvGrpSpPr>
        <p:grpSpPr>
          <a:xfrm>
            <a:off x="130661" y="2871883"/>
            <a:ext cx="8879248" cy="1499446"/>
            <a:chOff x="1653163" y="3821452"/>
            <a:chExt cx="8879248" cy="1499446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56BBD6C3-C37A-E245-6653-DE9A5A8CFF7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id="{90583376-8BDE-D2AF-F8F9-9883D44EC6CC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822960" rIns="18288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30" name="Rectangle 10">
                <a:extLst>
                  <a:ext uri="{FF2B5EF4-FFF2-40B4-BE49-F238E27FC236}">
                    <a16:creationId xmlns:a16="http://schemas.microsoft.com/office/drawing/2014/main" id="{457ACA0B-D3BE-5A66-1348-C9686B3D9C8E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31" name="Rectangle 11">
                <a:extLst>
                  <a:ext uri="{FF2B5EF4-FFF2-40B4-BE49-F238E27FC236}">
                    <a16:creationId xmlns:a16="http://schemas.microsoft.com/office/drawing/2014/main" id="{C8762192-0811-58DC-963B-6251423F289E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32" name="Rectangle 12">
                <a:extLst>
                  <a:ext uri="{FF2B5EF4-FFF2-40B4-BE49-F238E27FC236}">
                    <a16:creationId xmlns:a16="http://schemas.microsoft.com/office/drawing/2014/main" id="{DD374F76-52D8-651D-9748-12926E06DBDA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33" name="Rectangle 13">
                <a:extLst>
                  <a:ext uri="{FF2B5EF4-FFF2-40B4-BE49-F238E27FC236}">
                    <a16:creationId xmlns:a16="http://schemas.microsoft.com/office/drawing/2014/main" id="{991EDA24-4475-E3F0-5D33-59F790D23691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34" name="Rectangle 14">
                <a:extLst>
                  <a:ext uri="{FF2B5EF4-FFF2-40B4-BE49-F238E27FC236}">
                    <a16:creationId xmlns:a16="http://schemas.microsoft.com/office/drawing/2014/main" id="{6F6E7D87-1CF5-01C1-181E-73D366EE97A7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5FD59947-0CC2-13A9-9E2F-14CCF6F49378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36" name="Group 17">
                <a:extLst>
                  <a:ext uri="{FF2B5EF4-FFF2-40B4-BE49-F238E27FC236}">
                    <a16:creationId xmlns:a16="http://schemas.microsoft.com/office/drawing/2014/main" id="{B0B75A05-5C12-0E86-5AE7-B32DD752E708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76" name="Rectangle 932">
                  <a:extLst>
                    <a:ext uri="{FF2B5EF4-FFF2-40B4-BE49-F238E27FC236}">
                      <a16:creationId xmlns:a16="http://schemas.microsoft.com/office/drawing/2014/main" id="{2404995C-CD04-C193-9524-59788D7CFE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933">
                  <a:extLst>
                    <a:ext uri="{FF2B5EF4-FFF2-40B4-BE49-F238E27FC236}">
                      <a16:creationId xmlns:a16="http://schemas.microsoft.com/office/drawing/2014/main" id="{36F81675-6B55-F47A-8424-B70455A20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934">
                  <a:extLst>
                    <a:ext uri="{FF2B5EF4-FFF2-40B4-BE49-F238E27FC236}">
                      <a16:creationId xmlns:a16="http://schemas.microsoft.com/office/drawing/2014/main" id="{AA12A2E1-9B05-A219-E997-47B14AFF7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Rectangle 936">
                  <a:extLst>
                    <a:ext uri="{FF2B5EF4-FFF2-40B4-BE49-F238E27FC236}">
                      <a16:creationId xmlns:a16="http://schemas.microsoft.com/office/drawing/2014/main" id="{0B5A93AF-4D17-51F5-9FEC-9D75C6739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Rectangle 937">
                  <a:extLst>
                    <a:ext uri="{FF2B5EF4-FFF2-40B4-BE49-F238E27FC236}">
                      <a16:creationId xmlns:a16="http://schemas.microsoft.com/office/drawing/2014/main" id="{A378D8BA-CF79-A721-19F6-5D12A880E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Oval 938">
                  <a:extLst>
                    <a:ext uri="{FF2B5EF4-FFF2-40B4-BE49-F238E27FC236}">
                      <a16:creationId xmlns:a16="http://schemas.microsoft.com/office/drawing/2014/main" id="{F4545811-7F55-C1E3-7133-E8561EEBA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Rectangle 939">
                  <a:extLst>
                    <a:ext uri="{FF2B5EF4-FFF2-40B4-BE49-F238E27FC236}">
                      <a16:creationId xmlns:a16="http://schemas.microsoft.com/office/drawing/2014/main" id="{AD69E855-865E-DFCF-E177-83C627013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Oval 940">
                  <a:extLst>
                    <a:ext uri="{FF2B5EF4-FFF2-40B4-BE49-F238E27FC236}">
                      <a16:creationId xmlns:a16="http://schemas.microsoft.com/office/drawing/2014/main" id="{C78702A7-DA4D-65DA-62DA-EF4D23051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Oval 941">
                  <a:extLst>
                    <a:ext uri="{FF2B5EF4-FFF2-40B4-BE49-F238E27FC236}">
                      <a16:creationId xmlns:a16="http://schemas.microsoft.com/office/drawing/2014/main" id="{5032065E-018B-CB55-BF75-C372B4AE0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Oval 942">
                  <a:extLst>
                    <a:ext uri="{FF2B5EF4-FFF2-40B4-BE49-F238E27FC236}">
                      <a16:creationId xmlns:a16="http://schemas.microsoft.com/office/drawing/2014/main" id="{9CED75D0-B817-1B66-729A-8076D573AD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Rectangle 943">
                  <a:extLst>
                    <a:ext uri="{FF2B5EF4-FFF2-40B4-BE49-F238E27FC236}">
                      <a16:creationId xmlns:a16="http://schemas.microsoft.com/office/drawing/2014/main" id="{43BFFF69-C632-8365-F25A-B6D0BD84E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Rectangle 944" descr="component solutions">
                  <a:extLst>
                    <a:ext uri="{FF2B5EF4-FFF2-40B4-BE49-F238E27FC236}">
                      <a16:creationId xmlns:a16="http://schemas.microsoft.com/office/drawing/2014/main" id="{9F963D4F-6EBD-723A-B666-52F5CB50A5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945">
                  <a:extLst>
                    <a:ext uri="{FF2B5EF4-FFF2-40B4-BE49-F238E27FC236}">
                      <a16:creationId xmlns:a16="http://schemas.microsoft.com/office/drawing/2014/main" id="{C6DAEC18-6778-9085-AB25-7504BEFD1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Freeform 946">
                  <a:extLst>
                    <a:ext uri="{FF2B5EF4-FFF2-40B4-BE49-F238E27FC236}">
                      <a16:creationId xmlns:a16="http://schemas.microsoft.com/office/drawing/2014/main" id="{E52B6B44-42C7-6179-7B38-7EB5B8F8F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 947">
                  <a:extLst>
                    <a:ext uri="{FF2B5EF4-FFF2-40B4-BE49-F238E27FC236}">
                      <a16:creationId xmlns:a16="http://schemas.microsoft.com/office/drawing/2014/main" id="{53E68321-A38C-3E0E-FC51-EC6D631D5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7" name="Group 33">
                <a:extLst>
                  <a:ext uri="{FF2B5EF4-FFF2-40B4-BE49-F238E27FC236}">
                    <a16:creationId xmlns:a16="http://schemas.microsoft.com/office/drawing/2014/main" id="{F8EEE8AC-B018-AC6D-72BE-6EE92FFE54DF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73" name="Freeform: Shape 34">
                  <a:extLst>
                    <a:ext uri="{FF2B5EF4-FFF2-40B4-BE49-F238E27FC236}">
                      <a16:creationId xmlns:a16="http://schemas.microsoft.com/office/drawing/2014/main" id="{5A7FD114-C66C-84E2-331D-6B49EEE901B8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Freeform: Shape 35">
                  <a:extLst>
                    <a:ext uri="{FF2B5EF4-FFF2-40B4-BE49-F238E27FC236}">
                      <a16:creationId xmlns:a16="http://schemas.microsoft.com/office/drawing/2014/main" id="{4B37B133-A4DE-993B-06F1-47C548D7E30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: Shape 36">
                  <a:extLst>
                    <a:ext uri="{FF2B5EF4-FFF2-40B4-BE49-F238E27FC236}">
                      <a16:creationId xmlns:a16="http://schemas.microsoft.com/office/drawing/2014/main" id="{48357C96-2975-F7F2-BADB-2F5F55387FCD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0C48E7E-5F4F-F9C9-E7A9-3354FCC96084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66" name="AutoShape 131">
                  <a:extLst>
                    <a:ext uri="{FF2B5EF4-FFF2-40B4-BE49-F238E27FC236}">
                      <a16:creationId xmlns:a16="http://schemas.microsoft.com/office/drawing/2014/main" id="{8BB25839-A3BD-1BDD-89D5-D9106B50EF18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Rectangle 133">
                  <a:extLst>
                    <a:ext uri="{FF2B5EF4-FFF2-40B4-BE49-F238E27FC236}">
                      <a16:creationId xmlns:a16="http://schemas.microsoft.com/office/drawing/2014/main" id="{9A0BB427-5879-46EC-09F9-DBC0185238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Rectangle 134">
                  <a:extLst>
                    <a:ext uri="{FF2B5EF4-FFF2-40B4-BE49-F238E27FC236}">
                      <a16:creationId xmlns:a16="http://schemas.microsoft.com/office/drawing/2014/main" id="{52E9674C-29E0-D267-B494-D771E6652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Rectangle 135">
                  <a:extLst>
                    <a:ext uri="{FF2B5EF4-FFF2-40B4-BE49-F238E27FC236}">
                      <a16:creationId xmlns:a16="http://schemas.microsoft.com/office/drawing/2014/main" id="{1EA18589-2D45-16C5-9722-6EE2E161D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Rectangle 136">
                  <a:extLst>
                    <a:ext uri="{FF2B5EF4-FFF2-40B4-BE49-F238E27FC236}">
                      <a16:creationId xmlns:a16="http://schemas.microsoft.com/office/drawing/2014/main" id="{E120F63F-F062-E638-ADD5-D3FB6F976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Rectangle 137">
                  <a:extLst>
                    <a:ext uri="{FF2B5EF4-FFF2-40B4-BE49-F238E27FC236}">
                      <a16:creationId xmlns:a16="http://schemas.microsoft.com/office/drawing/2014/main" id="{8ED7F7EF-E0BE-7C1E-483F-492A400DC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138">
                  <a:extLst>
                    <a:ext uri="{FF2B5EF4-FFF2-40B4-BE49-F238E27FC236}">
                      <a16:creationId xmlns:a16="http://schemas.microsoft.com/office/drawing/2014/main" id="{768BF916-6CFD-2B7E-ED3E-8A61858FDE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9" name="Group 48">
                <a:extLst>
                  <a:ext uri="{FF2B5EF4-FFF2-40B4-BE49-F238E27FC236}">
                    <a16:creationId xmlns:a16="http://schemas.microsoft.com/office/drawing/2014/main" id="{6F9A9631-BFE5-C531-73DF-A5DCDA1FC80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8" name="Freeform: Shape 49">
                  <a:extLst>
                    <a:ext uri="{FF2B5EF4-FFF2-40B4-BE49-F238E27FC236}">
                      <a16:creationId xmlns:a16="http://schemas.microsoft.com/office/drawing/2014/main" id="{5038C14F-8E72-858A-9434-642B7ED2136A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Freeform: Shape 50">
                  <a:extLst>
                    <a:ext uri="{FF2B5EF4-FFF2-40B4-BE49-F238E27FC236}">
                      <a16:creationId xmlns:a16="http://schemas.microsoft.com/office/drawing/2014/main" id="{8120745E-6E16-C7A8-DE9B-55D33887473E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Freeform: Shape 51">
                  <a:extLst>
                    <a:ext uri="{FF2B5EF4-FFF2-40B4-BE49-F238E27FC236}">
                      <a16:creationId xmlns:a16="http://schemas.microsoft.com/office/drawing/2014/main" id="{4048A237-0FCC-0BD9-DF68-539E3CC17587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Freeform: Shape 52">
                  <a:extLst>
                    <a:ext uri="{FF2B5EF4-FFF2-40B4-BE49-F238E27FC236}">
                      <a16:creationId xmlns:a16="http://schemas.microsoft.com/office/drawing/2014/main" id="{FC8E82F2-93C8-314A-7F80-0FDFFDBC2D00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Freeform: Shape 53">
                  <a:extLst>
                    <a:ext uri="{FF2B5EF4-FFF2-40B4-BE49-F238E27FC236}">
                      <a16:creationId xmlns:a16="http://schemas.microsoft.com/office/drawing/2014/main" id="{8366F5A5-0A62-4963-C651-8BA5A9E37C9C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Freeform: Shape 54">
                  <a:extLst>
                    <a:ext uri="{FF2B5EF4-FFF2-40B4-BE49-F238E27FC236}">
                      <a16:creationId xmlns:a16="http://schemas.microsoft.com/office/drawing/2014/main" id="{4E163099-5A31-30DF-2CE1-EC5108D80FFD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: Shape 55">
                  <a:extLst>
                    <a:ext uri="{FF2B5EF4-FFF2-40B4-BE49-F238E27FC236}">
                      <a16:creationId xmlns:a16="http://schemas.microsoft.com/office/drawing/2014/main" id="{4D598D54-1E50-C64D-8EF4-834593B99A1D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Freeform: Shape 56">
                  <a:extLst>
                    <a:ext uri="{FF2B5EF4-FFF2-40B4-BE49-F238E27FC236}">
                      <a16:creationId xmlns:a16="http://schemas.microsoft.com/office/drawing/2014/main" id="{A51449E3-73E9-B81E-4EB0-25F7538974FD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0" name="Group 57">
                <a:extLst>
                  <a:ext uri="{FF2B5EF4-FFF2-40B4-BE49-F238E27FC236}">
                    <a16:creationId xmlns:a16="http://schemas.microsoft.com/office/drawing/2014/main" id="{D1D9E4FB-E526-4BD1-8437-DB273473F328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1" name="Freeform 855">
                  <a:extLst>
                    <a:ext uri="{FF2B5EF4-FFF2-40B4-BE49-F238E27FC236}">
                      <a16:creationId xmlns:a16="http://schemas.microsoft.com/office/drawing/2014/main" id="{93EEBD5F-1DF5-FB7A-EB6C-6FA947F6C4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2" name="Oval 757">
                  <a:extLst>
                    <a:ext uri="{FF2B5EF4-FFF2-40B4-BE49-F238E27FC236}">
                      <a16:creationId xmlns:a16="http://schemas.microsoft.com/office/drawing/2014/main" id="{7DC24550-6838-7E77-F1EF-E59843CE1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Freeform 855">
                  <a:extLst>
                    <a:ext uri="{FF2B5EF4-FFF2-40B4-BE49-F238E27FC236}">
                      <a16:creationId xmlns:a16="http://schemas.microsoft.com/office/drawing/2014/main" id="{C2C90087-918A-833B-9F86-0953187CFB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Oval 757">
                  <a:extLst>
                    <a:ext uri="{FF2B5EF4-FFF2-40B4-BE49-F238E27FC236}">
                      <a16:creationId xmlns:a16="http://schemas.microsoft.com/office/drawing/2014/main" id="{988693DF-2B86-433A-93EC-306336793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5" name="Freeform 855">
                  <a:extLst>
                    <a:ext uri="{FF2B5EF4-FFF2-40B4-BE49-F238E27FC236}">
                      <a16:creationId xmlns:a16="http://schemas.microsoft.com/office/drawing/2014/main" id="{B5384F50-E721-301D-DE38-13BCD4C5B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Oval 757">
                  <a:extLst>
                    <a:ext uri="{FF2B5EF4-FFF2-40B4-BE49-F238E27FC236}">
                      <a16:creationId xmlns:a16="http://schemas.microsoft.com/office/drawing/2014/main" id="{1B282416-BEF5-C921-C439-16C7FFEBC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Oval 757">
                  <a:extLst>
                    <a:ext uri="{FF2B5EF4-FFF2-40B4-BE49-F238E27FC236}">
                      <a16:creationId xmlns:a16="http://schemas.microsoft.com/office/drawing/2014/main" id="{CEC63EEF-8670-85EF-8343-5F83323F2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96386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6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9E38DFF4-3D42-C7EA-F15D-A046C9E86EB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822960" rIns="91440" bIns="18288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42" name="Group 73">
                <a:extLst>
                  <a:ext uri="{FF2B5EF4-FFF2-40B4-BE49-F238E27FC236}">
                    <a16:creationId xmlns:a16="http://schemas.microsoft.com/office/drawing/2014/main" id="{CC366C90-0809-08EE-9794-4CD5ACB3BF9B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47" name="Freeform: Shape 74">
                  <a:extLst>
                    <a:ext uri="{FF2B5EF4-FFF2-40B4-BE49-F238E27FC236}">
                      <a16:creationId xmlns:a16="http://schemas.microsoft.com/office/drawing/2014/main" id="{8C8BE2FE-CE5B-103B-0A42-104C0992AD22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Freeform: Shape 75">
                  <a:extLst>
                    <a:ext uri="{FF2B5EF4-FFF2-40B4-BE49-F238E27FC236}">
                      <a16:creationId xmlns:a16="http://schemas.microsoft.com/office/drawing/2014/main" id="{B1B9B954-B92A-DFA0-5A26-4B1D291127E1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Freeform: Shape 76">
                  <a:extLst>
                    <a:ext uri="{FF2B5EF4-FFF2-40B4-BE49-F238E27FC236}">
                      <a16:creationId xmlns:a16="http://schemas.microsoft.com/office/drawing/2014/main" id="{9CAE1154-4059-58C2-83B9-6AE8CC21DF4F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Freeform: Shape 77">
                  <a:extLst>
                    <a:ext uri="{FF2B5EF4-FFF2-40B4-BE49-F238E27FC236}">
                      <a16:creationId xmlns:a16="http://schemas.microsoft.com/office/drawing/2014/main" id="{71FB90AA-9B6D-761D-EEC9-1DC99BF5CED6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3" name="signup issues" descr="signup issues, key">
                <a:extLst>
                  <a:ext uri="{FF2B5EF4-FFF2-40B4-BE49-F238E27FC236}">
                    <a16:creationId xmlns:a16="http://schemas.microsoft.com/office/drawing/2014/main" id="{1C20705D-998C-69B7-5AB8-AE02CCA91900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44" name="Freeform: Shape 81">
                  <a:extLst>
                    <a:ext uri="{FF2B5EF4-FFF2-40B4-BE49-F238E27FC236}">
                      <a16:creationId xmlns:a16="http://schemas.microsoft.com/office/drawing/2014/main" id="{2E25643A-11FF-CF43-8AC2-707F39FA153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Freeform: Shape 82">
                  <a:extLst>
                    <a:ext uri="{FF2B5EF4-FFF2-40B4-BE49-F238E27FC236}">
                      <a16:creationId xmlns:a16="http://schemas.microsoft.com/office/drawing/2014/main" id="{D0A4032D-C801-0A33-5DE8-50086FF4A1CD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Freeform: Shape 83">
                  <a:extLst>
                    <a:ext uri="{FF2B5EF4-FFF2-40B4-BE49-F238E27FC236}">
                      <a16:creationId xmlns:a16="http://schemas.microsoft.com/office/drawing/2014/main" id="{AC5B7C25-0712-AE25-BF22-574E02D475F6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9" name="Graphic 93">
              <a:extLst>
                <a:ext uri="{FF2B5EF4-FFF2-40B4-BE49-F238E27FC236}">
                  <a16:creationId xmlns:a16="http://schemas.microsoft.com/office/drawing/2014/main" id="{47145D3E-78A4-E335-C368-1E62DB5A8A6B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23" name="Freeform: Shape 95">
                <a:extLst>
                  <a:ext uri="{FF2B5EF4-FFF2-40B4-BE49-F238E27FC236}">
                    <a16:creationId xmlns:a16="http://schemas.microsoft.com/office/drawing/2014/main" id="{A8B7613C-D660-D770-A380-25FF715FDE0A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96">
                <a:extLst>
                  <a:ext uri="{FF2B5EF4-FFF2-40B4-BE49-F238E27FC236}">
                    <a16:creationId xmlns:a16="http://schemas.microsoft.com/office/drawing/2014/main" id="{A9764565-C0D8-5689-4FA7-3CFA5F90F3E8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97">
                <a:extLst>
                  <a:ext uri="{FF2B5EF4-FFF2-40B4-BE49-F238E27FC236}">
                    <a16:creationId xmlns:a16="http://schemas.microsoft.com/office/drawing/2014/main" id="{2159A9A0-E3B0-7648-62E7-233E632BC78C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98">
                <a:extLst>
                  <a:ext uri="{FF2B5EF4-FFF2-40B4-BE49-F238E27FC236}">
                    <a16:creationId xmlns:a16="http://schemas.microsoft.com/office/drawing/2014/main" id="{9D3895A9-54FE-EA76-E909-F10028890E3A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99">
                <a:extLst>
                  <a:ext uri="{FF2B5EF4-FFF2-40B4-BE49-F238E27FC236}">
                    <a16:creationId xmlns:a16="http://schemas.microsoft.com/office/drawing/2014/main" id="{F4202814-833E-9FF2-BAF6-D755E033D0BC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100">
                <a:extLst>
                  <a:ext uri="{FF2B5EF4-FFF2-40B4-BE49-F238E27FC236}">
                    <a16:creationId xmlns:a16="http://schemas.microsoft.com/office/drawing/2014/main" id="{2A72BCE2-9999-F693-C12E-BC3EA1C7FE4E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67">
              <a:extLst>
                <a:ext uri="{FF2B5EF4-FFF2-40B4-BE49-F238E27FC236}">
                  <a16:creationId xmlns:a16="http://schemas.microsoft.com/office/drawing/2014/main" id="{98EB876E-2B97-69C6-054A-119AF663CD1B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21" name="Freeform: Shape 102">
                <a:extLst>
                  <a:ext uri="{FF2B5EF4-FFF2-40B4-BE49-F238E27FC236}">
                    <a16:creationId xmlns:a16="http://schemas.microsoft.com/office/drawing/2014/main" id="{8605F93F-E745-2740-5809-85E913BA492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03">
                <a:extLst>
                  <a:ext uri="{FF2B5EF4-FFF2-40B4-BE49-F238E27FC236}">
                    <a16:creationId xmlns:a16="http://schemas.microsoft.com/office/drawing/2014/main" id="{1233210C-EFDC-FB75-7B6C-7B934CFC3DDF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75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Sidecar demo Echo app</a:t>
            </a:r>
          </a:p>
        </p:txBody>
      </p:sp>
      <p:sp>
        <p:nvSpPr>
          <p:cNvPr id="226" name="Tijdelijke aanduiding voor inhoud 6">
            <a:extLst>
              <a:ext uri="{FF2B5EF4-FFF2-40B4-BE49-F238E27FC236}">
                <a16:creationId xmlns:a16="http://schemas.microsoft.com/office/drawing/2014/main" id="{4066BF13-13AF-31A5-44EA-30809BAD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</p:spPr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cli</a:t>
            </a:r>
          </a:p>
          <a:p>
            <a:r>
              <a:rPr lang="nl-NL" dirty="0"/>
              <a:t>Visual Studio Code Http Rest extension</a:t>
            </a:r>
          </a:p>
        </p:txBody>
      </p:sp>
      <p:grpSp>
        <p:nvGrpSpPr>
          <p:cNvPr id="227" name="!!AppA">
            <a:extLst>
              <a:ext uri="{FF2B5EF4-FFF2-40B4-BE49-F238E27FC236}">
                <a16:creationId xmlns:a16="http://schemas.microsoft.com/office/drawing/2014/main" id="{F2E0B324-1C69-EF6A-6A84-C116AA3676B2}"/>
              </a:ext>
            </a:extLst>
          </p:cNvPr>
          <p:cNvGrpSpPr/>
          <p:nvPr/>
        </p:nvGrpSpPr>
        <p:grpSpPr>
          <a:xfrm>
            <a:off x="1743080" y="2872221"/>
            <a:ext cx="1249849" cy="1458155"/>
            <a:chOff x="3444424" y="1954650"/>
            <a:chExt cx="1400542" cy="1633964"/>
          </a:xfrm>
        </p:grpSpPr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D9E6F8A1-3C05-CEC8-A4FF-AC7561B8E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29" name="TextBox 7">
              <a:extLst>
                <a:ext uri="{FF2B5EF4-FFF2-40B4-BE49-F238E27FC236}">
                  <a16:creationId xmlns:a16="http://schemas.microsoft.com/office/drawing/2014/main" id="{264C5C41-3B87-71D2-9B56-74ADFE4135D4}"/>
                </a:ext>
              </a:extLst>
            </p:cNvPr>
            <p:cNvSpPr txBox="1"/>
            <p:nvPr/>
          </p:nvSpPr>
          <p:spPr>
            <a:xfrm>
              <a:off x="3699378" y="2525411"/>
              <a:ext cx="81234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Echo App</a:t>
              </a:r>
            </a:p>
          </p:txBody>
        </p:sp>
      </p:grpSp>
      <p:cxnSp>
        <p:nvCxnSpPr>
          <p:cNvPr id="230" name="Straight Arrow Connector 18">
            <a:extLst>
              <a:ext uri="{FF2B5EF4-FFF2-40B4-BE49-F238E27FC236}">
                <a16:creationId xmlns:a16="http://schemas.microsoft.com/office/drawing/2014/main" id="{F13A0A46-5A13-22AA-DE52-AB127738E326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2992929" y="3601299"/>
            <a:ext cx="3072524" cy="11104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!!Sidecar">
            <a:extLst>
              <a:ext uri="{FF2B5EF4-FFF2-40B4-BE49-F238E27FC236}">
                <a16:creationId xmlns:a16="http://schemas.microsoft.com/office/drawing/2014/main" id="{9A8E2011-C21B-41C0-E929-B38D0EAB541D}"/>
              </a:ext>
            </a:extLst>
          </p:cNvPr>
          <p:cNvGrpSpPr/>
          <p:nvPr/>
        </p:nvGrpSpPr>
        <p:grpSpPr>
          <a:xfrm>
            <a:off x="6065452" y="3092550"/>
            <a:ext cx="890123" cy="1042180"/>
            <a:chOff x="8298598" y="2543027"/>
            <a:chExt cx="1186830" cy="1389573"/>
          </a:xfrm>
        </p:grpSpPr>
        <p:sp>
          <p:nvSpPr>
            <p:cNvPr id="232" name="Freeform: Shape 23">
              <a:extLst>
                <a:ext uri="{FF2B5EF4-FFF2-40B4-BE49-F238E27FC236}">
                  <a16:creationId xmlns:a16="http://schemas.microsoft.com/office/drawing/2014/main" id="{8B7D271E-CC6C-7832-3CA4-EF4ECA989290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233" name="Freeform: Shape 24">
              <a:extLst>
                <a:ext uri="{FF2B5EF4-FFF2-40B4-BE49-F238E27FC236}">
                  <a16:creationId xmlns:a16="http://schemas.microsoft.com/office/drawing/2014/main" id="{2AC4809D-C39A-64FF-2E7A-0B81A1F9FB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975"/>
            </a:p>
          </p:txBody>
        </p:sp>
        <p:grpSp>
          <p:nvGrpSpPr>
            <p:cNvPr id="234" name="Graphic 11">
              <a:extLst>
                <a:ext uri="{FF2B5EF4-FFF2-40B4-BE49-F238E27FC236}">
                  <a16:creationId xmlns:a16="http://schemas.microsoft.com/office/drawing/2014/main" id="{6768D3D2-AA40-3F02-AA19-89822EAA7E08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235" name="Freeform: Shape 26">
                <a:extLst>
                  <a:ext uri="{FF2B5EF4-FFF2-40B4-BE49-F238E27FC236}">
                    <a16:creationId xmlns:a16="http://schemas.microsoft.com/office/drawing/2014/main" id="{4BFB60CA-FE21-0281-C2C7-65E2E578A337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36" name="Freeform: Shape 27">
                <a:extLst>
                  <a:ext uri="{FF2B5EF4-FFF2-40B4-BE49-F238E27FC236}">
                    <a16:creationId xmlns:a16="http://schemas.microsoft.com/office/drawing/2014/main" id="{4E94A9D5-6A00-2436-73B1-BAACE002AF4A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37" name="Freeform: Shape 28">
                <a:extLst>
                  <a:ext uri="{FF2B5EF4-FFF2-40B4-BE49-F238E27FC236}">
                    <a16:creationId xmlns:a16="http://schemas.microsoft.com/office/drawing/2014/main" id="{19A3E6C4-3AA0-AF33-B601-E1DD7585A1B9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38" name="Freeform: Shape 29">
                <a:extLst>
                  <a:ext uri="{FF2B5EF4-FFF2-40B4-BE49-F238E27FC236}">
                    <a16:creationId xmlns:a16="http://schemas.microsoft.com/office/drawing/2014/main" id="{FD23FC1D-1E29-FF09-4691-585EC67E9E68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39" name="Freeform: Shape 30">
                <a:extLst>
                  <a:ext uri="{FF2B5EF4-FFF2-40B4-BE49-F238E27FC236}">
                    <a16:creationId xmlns:a16="http://schemas.microsoft.com/office/drawing/2014/main" id="{59067217-A527-6C69-A4B8-646B2213961B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40" name="Freeform: Shape 31">
                <a:extLst>
                  <a:ext uri="{FF2B5EF4-FFF2-40B4-BE49-F238E27FC236}">
                    <a16:creationId xmlns:a16="http://schemas.microsoft.com/office/drawing/2014/main" id="{309C5561-ED1C-BD4E-8780-F39103DD0F1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sp>
        <p:nvSpPr>
          <p:cNvPr id="241" name="TextBox 33">
            <a:extLst>
              <a:ext uri="{FF2B5EF4-FFF2-40B4-BE49-F238E27FC236}">
                <a16:creationId xmlns:a16="http://schemas.microsoft.com/office/drawing/2014/main" id="{1640192B-B1D7-7EC7-498C-55CB3FDBE152}"/>
              </a:ext>
            </a:extLst>
          </p:cNvPr>
          <p:cNvSpPr txBox="1"/>
          <p:nvPr/>
        </p:nvSpPr>
        <p:spPr>
          <a:xfrm>
            <a:off x="4194964" y="3299196"/>
            <a:ext cx="66845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42" name="TextBox 37">
            <a:extLst>
              <a:ext uri="{FF2B5EF4-FFF2-40B4-BE49-F238E27FC236}">
                <a16:creationId xmlns:a16="http://schemas.microsoft.com/office/drawing/2014/main" id="{3C5B319D-0F69-E730-A5D1-27677107EC32}"/>
              </a:ext>
            </a:extLst>
          </p:cNvPr>
          <p:cNvSpPr txBox="1"/>
          <p:nvPr/>
        </p:nvSpPr>
        <p:spPr>
          <a:xfrm>
            <a:off x="4225421" y="3684460"/>
            <a:ext cx="60753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43" name="TextBox 21">
            <a:extLst>
              <a:ext uri="{FF2B5EF4-FFF2-40B4-BE49-F238E27FC236}">
                <a16:creationId xmlns:a16="http://schemas.microsoft.com/office/drawing/2014/main" id="{2D15D809-3A5E-891C-7188-1438B6A737BE}"/>
              </a:ext>
            </a:extLst>
          </p:cNvPr>
          <p:cNvSpPr txBox="1"/>
          <p:nvPr/>
        </p:nvSpPr>
        <p:spPr>
          <a:xfrm>
            <a:off x="1394066" y="2520764"/>
            <a:ext cx="1878012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975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44" name="TextBox 32">
            <a:extLst>
              <a:ext uri="{FF2B5EF4-FFF2-40B4-BE49-F238E27FC236}">
                <a16:creationId xmlns:a16="http://schemas.microsoft.com/office/drawing/2014/main" id="{5256A6BE-0713-6379-57BA-E79BE4208F99}"/>
              </a:ext>
            </a:extLst>
          </p:cNvPr>
          <p:cNvSpPr txBox="1"/>
          <p:nvPr/>
        </p:nvSpPr>
        <p:spPr>
          <a:xfrm>
            <a:off x="5556386" y="2730316"/>
            <a:ext cx="1878012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975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sp>
        <p:nvSpPr>
          <p:cNvPr id="245" name="TextBox 35">
            <a:extLst>
              <a:ext uri="{FF2B5EF4-FFF2-40B4-BE49-F238E27FC236}">
                <a16:creationId xmlns:a16="http://schemas.microsoft.com/office/drawing/2014/main" id="{E0E68492-2BFA-E0A6-F9AC-5E619871C849}"/>
              </a:ext>
            </a:extLst>
          </p:cNvPr>
          <p:cNvSpPr txBox="1"/>
          <p:nvPr/>
        </p:nvSpPr>
        <p:spPr>
          <a:xfrm>
            <a:off x="1081307" y="4422961"/>
            <a:ext cx="72945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75" eaLnBrk="1" fontAlgn="auto" hangingPunct="1">
              <a:spcBef>
                <a:spcPts val="225"/>
              </a:spcBef>
              <a:spcAft>
                <a:spcPts val="900"/>
              </a:spcAft>
              <a:defRPr/>
            </a:pPr>
            <a:r>
              <a:rPr lang="en-US" sz="135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GET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  <a:hlinkClick r:id="rId5"/>
              </a:rPr>
              <a:t>http://localhost:3500/v1.0/invoke/echo/method/ping/hi there sidecar!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8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/>
      <p:bldP spid="242" grpId="0"/>
      <p:bldP spid="243" grpId="0"/>
      <p:bldP spid="244" grpId="0"/>
      <p:bldP spid="24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27914549-9BE3-4C75-A12D-FE049070FBCF}"/>
              </a:ext>
            </a:extLst>
          </p:cNvPr>
          <p:cNvGrpSpPr/>
          <p:nvPr/>
        </p:nvGrpSpPr>
        <p:grpSpPr>
          <a:xfrm>
            <a:off x="7359497" y="1038885"/>
            <a:ext cx="1391020" cy="1619338"/>
            <a:chOff x="9171114" y="761455"/>
            <a:chExt cx="1854693" cy="215911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DA0F06-3ABE-420B-87D3-4E06616A80A5}"/>
                </a:ext>
              </a:extLst>
            </p:cNvPr>
            <p:cNvGrpSpPr/>
            <p:nvPr/>
          </p:nvGrpSpPr>
          <p:grpSpPr>
            <a:xfrm>
              <a:off x="9360298" y="761455"/>
              <a:ext cx="1665509" cy="1943094"/>
              <a:chOff x="9936928" y="239338"/>
              <a:chExt cx="1665509" cy="194309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566AF26C-D227-463B-9CDA-D3781F2DF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36928" y="239338"/>
                <a:ext cx="1665509" cy="1943094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46B624C-AA09-49EE-BFE2-B80C36433195}"/>
                  </a:ext>
                </a:extLst>
              </p:cNvPr>
              <p:cNvSpPr txBox="1"/>
              <p:nvPr/>
            </p:nvSpPr>
            <p:spPr>
              <a:xfrm>
                <a:off x="10261865" y="815842"/>
                <a:ext cx="938633" cy="30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A</a:t>
                </a:r>
              </a:p>
            </p:txBody>
          </p:sp>
        </p:grpSp>
        <p:grpSp>
          <p:nvGrpSpPr>
            <p:cNvPr id="60" name="!!Sidecar">
              <a:extLst>
                <a:ext uri="{FF2B5EF4-FFF2-40B4-BE49-F238E27FC236}">
                  <a16:creationId xmlns:a16="http://schemas.microsoft.com/office/drawing/2014/main" id="{74606B05-AF9B-486F-B414-BE5036CABA57}"/>
                </a:ext>
              </a:extLst>
            </p:cNvPr>
            <p:cNvGrpSpPr/>
            <p:nvPr/>
          </p:nvGrpSpPr>
          <p:grpSpPr>
            <a:xfrm>
              <a:off x="9171114" y="1929480"/>
              <a:ext cx="846489" cy="991092"/>
              <a:chOff x="8298598" y="2543027"/>
              <a:chExt cx="1186830" cy="1389573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E471F49-021D-4EF3-BBEB-E0BA63923826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FC987DA-76D7-4B15-8AF4-5C5700FF421A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975"/>
              </a:p>
            </p:txBody>
          </p:sp>
          <p:grpSp>
            <p:nvGrpSpPr>
              <p:cNvPr id="63" name="Graphic 11">
                <a:extLst>
                  <a:ext uri="{FF2B5EF4-FFF2-40B4-BE49-F238E27FC236}">
                    <a16:creationId xmlns:a16="http://schemas.microsoft.com/office/drawing/2014/main" id="{2357AD1F-2ADB-42A7-BBB3-73803E16428A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D506AF39-31D2-442F-B4C4-65083232EB05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E2B22EC-8428-4FB8-9C92-607BE91DF4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3794FF0-A1EC-462E-83DA-0F5ACB37F153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EFBC832-CD70-4B36-B9F9-8E56127265FB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91F1489-6851-469A-9C9E-BD9CA576032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17570FD0-6F77-4EE5-B981-4DEE317AC1C9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</p:grp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FFF132C-39EC-437B-9263-E48D2BE49538}"/>
              </a:ext>
            </a:extLst>
          </p:cNvPr>
          <p:cNvGrpSpPr/>
          <p:nvPr/>
        </p:nvGrpSpPr>
        <p:grpSpPr>
          <a:xfrm>
            <a:off x="3205854" y="1677589"/>
            <a:ext cx="3001589" cy="3068978"/>
            <a:chOff x="4469204" y="1695454"/>
            <a:chExt cx="4002119" cy="4091970"/>
          </a:xfrm>
        </p:grpSpPr>
        <p:sp>
          <p:nvSpPr>
            <p:cNvPr id="108" name="Rounded Rectangle 5">
              <a:extLst>
                <a:ext uri="{FF2B5EF4-FFF2-40B4-BE49-F238E27FC236}">
                  <a16:creationId xmlns:a16="http://schemas.microsoft.com/office/drawing/2014/main" id="{FC029F30-4730-4447-B8A3-C0B4A04BF45D}"/>
                </a:ext>
              </a:extLst>
            </p:cNvPr>
            <p:cNvSpPr/>
            <p:nvPr/>
          </p:nvSpPr>
          <p:spPr bwMode="auto">
            <a:xfrm>
              <a:off x="4469204" y="4928048"/>
              <a:ext cx="4002119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Observability</a:t>
              </a:r>
            </a:p>
          </p:txBody>
        </p:sp>
        <p:sp>
          <p:nvSpPr>
            <p:cNvPr id="128" name="Rounded Rectangle 5">
              <a:extLst>
                <a:ext uri="{FF2B5EF4-FFF2-40B4-BE49-F238E27FC236}">
                  <a16:creationId xmlns:a16="http://schemas.microsoft.com/office/drawing/2014/main" id="{0F62D61B-32D7-49BA-9DDE-AB0B3C883978}"/>
                </a:ext>
              </a:extLst>
            </p:cNvPr>
            <p:cNvSpPr/>
            <p:nvPr/>
          </p:nvSpPr>
          <p:spPr bwMode="auto">
            <a:xfrm>
              <a:off x="6579270" y="2741738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Bindings</a:t>
              </a: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&amp; Triggers</a:t>
              </a:r>
            </a:p>
          </p:txBody>
        </p:sp>
        <p:sp>
          <p:nvSpPr>
            <p:cNvPr id="147" name="Rounded Rectangle 5">
              <a:extLst>
                <a:ext uri="{FF2B5EF4-FFF2-40B4-BE49-F238E27FC236}">
                  <a16:creationId xmlns:a16="http://schemas.microsoft.com/office/drawing/2014/main" id="{7F8119F8-1440-4C46-B2CD-EA9F0655B813}"/>
                </a:ext>
              </a:extLst>
            </p:cNvPr>
            <p:cNvSpPr/>
            <p:nvPr/>
          </p:nvSpPr>
          <p:spPr bwMode="auto">
            <a:xfrm>
              <a:off x="4469205" y="1695454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State</a:t>
              </a: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Management</a:t>
              </a:r>
            </a:p>
          </p:txBody>
        </p:sp>
        <p:sp>
          <p:nvSpPr>
            <p:cNvPr id="166" name="Rounded Rectangle 5">
              <a:extLst>
                <a:ext uri="{FF2B5EF4-FFF2-40B4-BE49-F238E27FC236}">
                  <a16:creationId xmlns:a16="http://schemas.microsoft.com/office/drawing/2014/main" id="{94F58CD6-5A0C-4667-9D27-6D426843E91A}"/>
                </a:ext>
              </a:extLst>
            </p:cNvPr>
            <p:cNvSpPr/>
            <p:nvPr/>
          </p:nvSpPr>
          <p:spPr bwMode="auto">
            <a:xfrm>
              <a:off x="4469204" y="3837389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Secret</a:t>
              </a: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Management</a:t>
              </a:r>
            </a:p>
          </p:txBody>
        </p:sp>
        <p:sp>
          <p:nvSpPr>
            <p:cNvPr id="185" name="Rounded Rectangle 5">
              <a:extLst>
                <a:ext uri="{FF2B5EF4-FFF2-40B4-BE49-F238E27FC236}">
                  <a16:creationId xmlns:a16="http://schemas.microsoft.com/office/drawing/2014/main" id="{B77D6C74-7C6F-428D-B328-8FBADE63374A}"/>
                </a:ext>
              </a:extLst>
            </p:cNvPr>
            <p:cNvSpPr/>
            <p:nvPr/>
          </p:nvSpPr>
          <p:spPr bwMode="auto">
            <a:xfrm>
              <a:off x="4469205" y="2743204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 err="1">
                  <a:solidFill>
                    <a:srgbClr val="000000"/>
                  </a:solidFill>
                  <a:latin typeface="Segoe UI Semibold"/>
                </a:rPr>
                <a:t>PubSub</a:t>
              </a:r>
              <a:endParaRPr lang="en-US" sz="1050">
                <a:solidFill>
                  <a:srgbClr val="000000"/>
                </a:solidFill>
                <a:latin typeface="Segoe UI Semibold"/>
              </a:endParaRP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Messaging</a:t>
              </a:r>
            </a:p>
          </p:txBody>
        </p:sp>
        <p:sp>
          <p:nvSpPr>
            <p:cNvPr id="193" name="Rounded Rectangle 5">
              <a:extLst>
                <a:ext uri="{FF2B5EF4-FFF2-40B4-BE49-F238E27FC236}">
                  <a16:creationId xmlns:a16="http://schemas.microsoft.com/office/drawing/2014/main" id="{0D483E36-D704-4A8B-9F3F-05D30EBDDC3B}"/>
                </a:ext>
              </a:extLst>
            </p:cNvPr>
            <p:cNvSpPr/>
            <p:nvPr/>
          </p:nvSpPr>
          <p:spPr bwMode="auto">
            <a:xfrm>
              <a:off x="6579269" y="3834893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Virtual</a:t>
              </a: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Actors</a:t>
              </a:r>
            </a:p>
          </p:txBody>
        </p:sp>
        <p:sp>
          <p:nvSpPr>
            <p:cNvPr id="196" name="Rounded Rectangle 5">
              <a:extLst>
                <a:ext uri="{FF2B5EF4-FFF2-40B4-BE49-F238E27FC236}">
                  <a16:creationId xmlns:a16="http://schemas.microsoft.com/office/drawing/2014/main" id="{DA9DD456-DD85-4266-91CD-D9A06EA0263F}"/>
                </a:ext>
              </a:extLst>
            </p:cNvPr>
            <p:cNvSpPr/>
            <p:nvPr/>
          </p:nvSpPr>
          <p:spPr bwMode="auto">
            <a:xfrm>
              <a:off x="6579270" y="1695647"/>
              <a:ext cx="189205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defTabSz="699354" eaLnBrk="1" hangingPunct="1">
                <a:defRPr/>
              </a:pPr>
              <a:r>
                <a:rPr lang="en-US" sz="1050">
                  <a:solidFill>
                    <a:srgbClr val="000000"/>
                  </a:solidFill>
                  <a:latin typeface="Segoe UI Semibold"/>
                </a:rPr>
                <a:t>Invocation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DF7C2A5-7B69-4FB0-BDD1-3993249A40D0}"/>
              </a:ext>
            </a:extLst>
          </p:cNvPr>
          <p:cNvGrpSpPr/>
          <p:nvPr/>
        </p:nvGrpSpPr>
        <p:grpSpPr>
          <a:xfrm>
            <a:off x="7359497" y="3095450"/>
            <a:ext cx="1391020" cy="1619338"/>
            <a:chOff x="9171114" y="761455"/>
            <a:chExt cx="1854693" cy="2159117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82835AA-DE98-4720-82B5-B7A0B8965DB9}"/>
                </a:ext>
              </a:extLst>
            </p:cNvPr>
            <p:cNvGrpSpPr/>
            <p:nvPr/>
          </p:nvGrpSpPr>
          <p:grpSpPr>
            <a:xfrm>
              <a:off x="9360298" y="761455"/>
              <a:ext cx="1665509" cy="1943093"/>
              <a:chOff x="9936928" y="239338"/>
              <a:chExt cx="1665509" cy="1943093"/>
            </a:xfrm>
          </p:grpSpPr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430CC04B-FFB8-413F-B260-CEABFBD75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9936928" y="239338"/>
                <a:ext cx="1665509" cy="1943093"/>
              </a:xfrm>
              <a:prstGeom prst="rect">
                <a:avLst/>
              </a:prstGeom>
            </p:spPr>
          </p:pic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A391D2FE-0C87-43D5-80A1-5CBDD41E7671}"/>
                  </a:ext>
                </a:extLst>
              </p:cNvPr>
              <p:cNvSpPr txBox="1"/>
              <p:nvPr/>
            </p:nvSpPr>
            <p:spPr>
              <a:xfrm>
                <a:off x="10266140" y="815842"/>
                <a:ext cx="930084" cy="307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grpSp>
          <p:nvGrpSpPr>
            <p:cNvPr id="206" name="!!Sidecar">
              <a:extLst>
                <a:ext uri="{FF2B5EF4-FFF2-40B4-BE49-F238E27FC236}">
                  <a16:creationId xmlns:a16="http://schemas.microsoft.com/office/drawing/2014/main" id="{35780F8A-AC18-4FC3-98BF-376751C55F40}"/>
                </a:ext>
              </a:extLst>
            </p:cNvPr>
            <p:cNvGrpSpPr/>
            <p:nvPr/>
          </p:nvGrpSpPr>
          <p:grpSpPr>
            <a:xfrm>
              <a:off x="9171114" y="1929480"/>
              <a:ext cx="846489" cy="991092"/>
              <a:chOff x="8298598" y="2543027"/>
              <a:chExt cx="1186830" cy="1389573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9D15E8C5-3D94-4014-ADCE-480D2786535A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C18270-2B02-4372-965E-9A9F89FCC25A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975"/>
              </a:p>
            </p:txBody>
          </p:sp>
          <p:grpSp>
            <p:nvGrpSpPr>
              <p:cNvPr id="209" name="Graphic 11">
                <a:extLst>
                  <a:ext uri="{FF2B5EF4-FFF2-40B4-BE49-F238E27FC236}">
                    <a16:creationId xmlns:a16="http://schemas.microsoft.com/office/drawing/2014/main" id="{1153E06B-A3B4-4F44-ADB4-020512FDD047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2B1523D0-A9A4-48BC-8318-05F446CCBB66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2D01AD98-68BB-4B48-9CBE-A3DE3C3B9EB8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48099699-1EE2-470B-9503-65F1F0ACBA20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C8EF46D2-A014-45A7-BC7E-5D6606156943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5FC56C9E-37F6-46B8-A0FF-F718E5CE123D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290A378B-58E7-4B75-B60F-A3EF80666B8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975"/>
                </a:p>
              </p:txBody>
            </p:sp>
          </p:grpSp>
        </p:grp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E6E192A-5B67-46FD-BE1F-67254CA56D83}"/>
              </a:ext>
            </a:extLst>
          </p:cNvPr>
          <p:cNvGrpSpPr/>
          <p:nvPr/>
        </p:nvGrpSpPr>
        <p:grpSpPr>
          <a:xfrm>
            <a:off x="3020057" y="1514599"/>
            <a:ext cx="3381333" cy="3407451"/>
            <a:chOff x="4026742" y="1450058"/>
            <a:chExt cx="4508444" cy="4543268"/>
          </a:xfrm>
        </p:grpSpPr>
        <p:sp>
          <p:nvSpPr>
            <p:cNvPr id="219" name="Left Bracket 218">
              <a:extLst>
                <a:ext uri="{FF2B5EF4-FFF2-40B4-BE49-F238E27FC236}">
                  <a16:creationId xmlns:a16="http://schemas.microsoft.com/office/drawing/2014/main" id="{85D15CA5-FC4A-49CD-87D2-B5153FB0DD24}"/>
                </a:ext>
              </a:extLst>
            </p:cNvPr>
            <p:cNvSpPr/>
            <p:nvPr/>
          </p:nvSpPr>
          <p:spPr>
            <a:xfrm>
              <a:off x="4026742" y="1450058"/>
              <a:ext cx="364327" cy="4543268"/>
            </a:xfrm>
            <a:prstGeom prst="leftBracket">
              <a:avLst>
                <a:gd name="adj" fmla="val 0"/>
              </a:avLst>
            </a:prstGeom>
            <a:ln w="28575">
              <a:solidFill>
                <a:srgbClr val="20219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75"/>
            </a:p>
          </p:txBody>
        </p:sp>
        <p:sp>
          <p:nvSpPr>
            <p:cNvPr id="221" name="Right Bracket 220">
              <a:extLst>
                <a:ext uri="{FF2B5EF4-FFF2-40B4-BE49-F238E27FC236}">
                  <a16:creationId xmlns:a16="http://schemas.microsoft.com/office/drawing/2014/main" id="{6387892A-F216-4835-A5BA-02CBC8A7BA1A}"/>
                </a:ext>
              </a:extLst>
            </p:cNvPr>
            <p:cNvSpPr/>
            <p:nvPr/>
          </p:nvSpPr>
          <p:spPr>
            <a:xfrm>
              <a:off x="8170859" y="1450058"/>
              <a:ext cx="364327" cy="4543268"/>
            </a:xfrm>
            <a:prstGeom prst="rightBracket">
              <a:avLst>
                <a:gd name="adj" fmla="val 0"/>
              </a:avLst>
            </a:prstGeom>
            <a:ln w="28575">
              <a:solidFill>
                <a:srgbClr val="202192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75"/>
            </a:p>
          </p:txBody>
        </p:sp>
      </p:grp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F689995-8A7F-4AA9-9B45-2864A98BED30}"/>
              </a:ext>
            </a:extLst>
          </p:cNvPr>
          <p:cNvCxnSpPr/>
          <p:nvPr/>
        </p:nvCxnSpPr>
        <p:spPr>
          <a:xfrm>
            <a:off x="2075125" y="3062460"/>
            <a:ext cx="944932" cy="0"/>
          </a:xfrm>
          <a:prstGeom prst="line">
            <a:avLst/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E3577A5-1FE1-4941-A816-8272E2686317}"/>
              </a:ext>
            </a:extLst>
          </p:cNvPr>
          <p:cNvCxnSpPr>
            <a:cxnSpLocks/>
          </p:cNvCxnSpPr>
          <p:nvPr/>
        </p:nvCxnSpPr>
        <p:spPr>
          <a:xfrm>
            <a:off x="6401390" y="2290551"/>
            <a:ext cx="944932" cy="0"/>
          </a:xfrm>
          <a:prstGeom prst="line">
            <a:avLst/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76E3329-5B2B-4949-80EE-52EB0BF54E42}"/>
              </a:ext>
            </a:extLst>
          </p:cNvPr>
          <p:cNvCxnSpPr>
            <a:cxnSpLocks/>
          </p:cNvCxnSpPr>
          <p:nvPr/>
        </p:nvCxnSpPr>
        <p:spPr>
          <a:xfrm>
            <a:off x="6401389" y="4335883"/>
            <a:ext cx="944932" cy="0"/>
          </a:xfrm>
          <a:prstGeom prst="line">
            <a:avLst/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8" name="!!AppA">
            <a:extLst>
              <a:ext uri="{FF2B5EF4-FFF2-40B4-BE49-F238E27FC236}">
                <a16:creationId xmlns:a16="http://schemas.microsoft.com/office/drawing/2014/main" id="{3D27F5DD-809E-4649-A3B4-27C8566F0BD1}"/>
              </a:ext>
            </a:extLst>
          </p:cNvPr>
          <p:cNvGrpSpPr/>
          <p:nvPr/>
        </p:nvGrpSpPr>
        <p:grpSpPr>
          <a:xfrm>
            <a:off x="759585" y="1867835"/>
            <a:ext cx="1249849" cy="1458155"/>
            <a:chOff x="3444424" y="1954650"/>
            <a:chExt cx="1400542" cy="1633964"/>
          </a:xfrm>
        </p:grpSpPr>
        <p:pic>
          <p:nvPicPr>
            <p:cNvPr id="249" name="Graphic 248">
              <a:extLst>
                <a:ext uri="{FF2B5EF4-FFF2-40B4-BE49-F238E27FC236}">
                  <a16:creationId xmlns:a16="http://schemas.microsoft.com/office/drawing/2014/main" id="{1A093769-D091-4E8D-AD2A-651801A59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0681EEE-D441-481D-8EED-48720F878FF6}"/>
                </a:ext>
              </a:extLst>
            </p:cNvPr>
            <p:cNvSpPr txBox="1"/>
            <p:nvPr/>
          </p:nvSpPr>
          <p:spPr>
            <a:xfrm>
              <a:off x="3775090" y="2525411"/>
              <a:ext cx="670012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grpSp>
        <p:nvGrpSpPr>
          <p:cNvPr id="251" name="!!Sidecar">
            <a:extLst>
              <a:ext uri="{FF2B5EF4-FFF2-40B4-BE49-F238E27FC236}">
                <a16:creationId xmlns:a16="http://schemas.microsoft.com/office/drawing/2014/main" id="{B3CFB263-9E3C-4CFA-9930-1C803C2E2EB7}"/>
              </a:ext>
            </a:extLst>
          </p:cNvPr>
          <p:cNvGrpSpPr/>
          <p:nvPr/>
        </p:nvGrpSpPr>
        <p:grpSpPr>
          <a:xfrm>
            <a:off x="1472264" y="2680002"/>
            <a:ext cx="632550" cy="740607"/>
            <a:chOff x="8298598" y="2543027"/>
            <a:chExt cx="1186830" cy="1389573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4245629-06C3-4A63-A2FD-53FDCCF1BB5D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FA912AE-A366-4BF4-988D-2C03E87BDD68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975"/>
            </a:p>
          </p:txBody>
        </p:sp>
        <p:grpSp>
          <p:nvGrpSpPr>
            <p:cNvPr id="254" name="Graphic 11">
              <a:extLst>
                <a:ext uri="{FF2B5EF4-FFF2-40B4-BE49-F238E27FC236}">
                  <a16:creationId xmlns:a16="http://schemas.microsoft.com/office/drawing/2014/main" id="{F711B83C-82FF-4437-80AB-82D982819B5A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3A390DEE-2FBF-431A-8828-17EF460098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D2A42B2-626C-4549-A52E-1FB3733F1D8E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E535F1C-FD09-472B-8332-161915B0B6CB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208916C-2216-4754-AE9F-C431BFE2C49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76A63ED-E542-4CE4-B395-225B34EBEC09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8E39CCE-5DF2-4D57-92E8-26032F85C8CF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pic>
        <p:nvPicPr>
          <p:cNvPr id="262" name="Graphic 261">
            <a:extLst>
              <a:ext uri="{FF2B5EF4-FFF2-40B4-BE49-F238E27FC236}">
                <a16:creationId xmlns:a16="http://schemas.microsoft.com/office/drawing/2014/main" id="{7CCC8F9C-E37B-4940-A462-4382A64139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9514" y="1818870"/>
            <a:ext cx="224132" cy="366882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380E49FE-924D-4A8A-BD5F-F25EB01E15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854132" y="1860565"/>
            <a:ext cx="359993" cy="295845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DABB2ED4-5942-4287-B438-578935A9628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854132" y="2649249"/>
            <a:ext cx="359993" cy="287615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91EE3BB8-B6AA-4FD7-BBB7-6F362B11BA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290172" y="2712107"/>
            <a:ext cx="322816" cy="164098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93ECF087-B6DD-46F9-8C33-B90EA25F206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3320925" y="3449212"/>
            <a:ext cx="261308" cy="331164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805FC3EF-7981-4862-8D25-E4FC6FDAC4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80379" y="3443863"/>
            <a:ext cx="307497" cy="338118"/>
          </a:xfrm>
          <a:prstGeom prst="rect">
            <a:avLst/>
          </a:prstGeom>
        </p:spPr>
      </p:pic>
      <p:pic>
        <p:nvPicPr>
          <p:cNvPr id="294" name="Graphic 293">
            <a:extLst>
              <a:ext uri="{FF2B5EF4-FFF2-40B4-BE49-F238E27FC236}">
                <a16:creationId xmlns:a16="http://schemas.microsoft.com/office/drawing/2014/main" id="{5A04B6C1-9919-43A3-B863-D6E256B83E0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4056767" y="4187368"/>
            <a:ext cx="453321" cy="388374"/>
          </a:xfrm>
          <a:prstGeom prst="rect">
            <a:avLst/>
          </a:prstGeom>
        </p:spPr>
      </p:pic>
      <p:sp>
        <p:nvSpPr>
          <p:cNvPr id="71" name="Rechthoek 70">
            <a:extLst>
              <a:ext uri="{FF2B5EF4-FFF2-40B4-BE49-F238E27FC236}">
                <a16:creationId xmlns:a16="http://schemas.microsoft.com/office/drawing/2014/main" id="{56F6BB72-E029-3E57-FB31-DF35095F50DD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2" name="Afbeelding 71">
            <a:extLst>
              <a:ext uri="{FF2B5EF4-FFF2-40B4-BE49-F238E27FC236}">
                <a16:creationId xmlns:a16="http://schemas.microsoft.com/office/drawing/2014/main" id="{B01209A8-C277-0AA7-A7C3-69B2FD63BD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73" name="Titel 5">
            <a:extLst>
              <a:ext uri="{FF2B5EF4-FFF2-40B4-BE49-F238E27FC236}">
                <a16:creationId xmlns:a16="http://schemas.microsoft.com/office/drawing/2014/main" id="{2B6088EB-4AE5-48DE-15D6-6697A4AA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applications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8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3.75E-6 0.0257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!!AppA">
            <a:extLst>
              <a:ext uri="{FF2B5EF4-FFF2-40B4-BE49-F238E27FC236}">
                <a16:creationId xmlns:a16="http://schemas.microsoft.com/office/drawing/2014/main" id="{7051EE5C-1131-4B4C-B80E-36ABE1587CB4}"/>
              </a:ext>
            </a:extLst>
          </p:cNvPr>
          <p:cNvGrpSpPr/>
          <p:nvPr/>
        </p:nvGrpSpPr>
        <p:grpSpPr>
          <a:xfrm>
            <a:off x="759585" y="1827628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7F6AB3-CC82-4861-840F-4BA773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8B87FA-1B54-4B02-A9F9-6BE2989627CF}"/>
                </a:ext>
              </a:extLst>
            </p:cNvPr>
            <p:cNvSpPr txBox="1"/>
            <p:nvPr/>
          </p:nvSpPr>
          <p:spPr>
            <a:xfrm>
              <a:off x="3775090" y="2525411"/>
              <a:ext cx="670012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grpSp>
        <p:nvGrpSpPr>
          <p:cNvPr id="18" name="!!Sidecar">
            <a:extLst>
              <a:ext uri="{FF2B5EF4-FFF2-40B4-BE49-F238E27FC236}">
                <a16:creationId xmlns:a16="http://schemas.microsoft.com/office/drawing/2014/main" id="{6666EB12-3B34-4071-B98D-DB82284D705E}"/>
              </a:ext>
            </a:extLst>
          </p:cNvPr>
          <p:cNvGrpSpPr/>
          <p:nvPr/>
        </p:nvGrpSpPr>
        <p:grpSpPr>
          <a:xfrm>
            <a:off x="1472264" y="2639795"/>
            <a:ext cx="632550" cy="740607"/>
            <a:chOff x="8298598" y="2543027"/>
            <a:chExt cx="1186830" cy="138957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574001-1AB1-492E-BC88-3EB9F732555E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57DF90-E7DC-4D1F-A8FC-2E3AAB730498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975"/>
            </a:p>
          </p:txBody>
        </p:sp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9932B3DA-BEF2-4767-B346-A6436FD801E3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14A0A8B-635E-494E-95D3-F75C017D7503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D74498C-39C7-4489-861D-65EE966403B4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573AB8A-A80C-4F84-8750-AB0A2A9E5EB1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B9676D4-1015-4486-A6EE-8D0E793A858C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D565EC5-DD37-459C-8BEF-A9D383441EBA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92B1011-B199-4571-9B76-54FB4BF23FD0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E0CF1E-94E2-4272-9205-BF097CA55470}"/>
              </a:ext>
            </a:extLst>
          </p:cNvPr>
          <p:cNvCxnSpPr>
            <a:cxnSpLocks/>
          </p:cNvCxnSpPr>
          <p:nvPr/>
        </p:nvCxnSpPr>
        <p:spPr>
          <a:xfrm>
            <a:off x="2104815" y="3030789"/>
            <a:ext cx="2402884" cy="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3771FB-CA60-4BDB-8488-7C2283533273}"/>
              </a:ext>
            </a:extLst>
          </p:cNvPr>
          <p:cNvGrpSpPr/>
          <p:nvPr/>
        </p:nvGrpSpPr>
        <p:grpSpPr>
          <a:xfrm>
            <a:off x="4507698" y="1150378"/>
            <a:ext cx="619521" cy="3827943"/>
            <a:chOff x="6010264" y="1018040"/>
            <a:chExt cx="826028" cy="510392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CE36914-A941-40C0-A7A9-BF183EEB689E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6010264" y="2835273"/>
              <a:ext cx="826028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8">
              <a:extLst>
                <a:ext uri="{FF2B5EF4-FFF2-40B4-BE49-F238E27FC236}">
                  <a16:creationId xmlns:a16="http://schemas.microsoft.com/office/drawing/2014/main" id="{DA7CFAC6-FA86-4DA0-958B-7EF1EA314BFA}"/>
                </a:ext>
              </a:extLst>
            </p:cNvPr>
            <p:cNvSpPr/>
            <p:nvPr/>
          </p:nvSpPr>
          <p:spPr bwMode="auto">
            <a:xfrm rot="5400000">
              <a:off x="3993530" y="3169427"/>
              <a:ext cx="4833243" cy="799774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/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250E865-025E-43B2-BEA7-67119F421F12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6010264" y="4038237"/>
              <a:ext cx="80124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CEB1FF9-E552-48EF-9765-0435DE860D97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010264" y="5241201"/>
              <a:ext cx="801245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77AB96D-18DF-42AE-9909-86033F615280}"/>
                </a:ext>
              </a:extLst>
            </p:cNvPr>
            <p:cNvGrpSpPr/>
            <p:nvPr/>
          </p:nvGrpSpPr>
          <p:grpSpPr>
            <a:xfrm>
              <a:off x="6315880" y="1018040"/>
              <a:ext cx="248285" cy="269304"/>
              <a:chOff x="6207667" y="1018040"/>
              <a:chExt cx="248285" cy="269304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769E980-B728-4179-B929-762F59006D87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35F4C10-BB17-4FB0-A0ED-798EAD6A9BA5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D01DBC5-B5C0-4D0A-9EC8-E08A2CE6EACF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47E9282-981F-44DB-AD76-0A4B11DE09F2}"/>
                </a:ext>
              </a:extLst>
            </p:cNvPr>
            <p:cNvGrpSpPr/>
            <p:nvPr/>
          </p:nvGrpSpPr>
          <p:grpSpPr>
            <a:xfrm>
              <a:off x="6313706" y="2189351"/>
              <a:ext cx="248285" cy="269304"/>
              <a:chOff x="6207667" y="1018040"/>
              <a:chExt cx="248285" cy="26930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0E54F6F-6A32-4A52-B362-9B2B8680635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048E32C-4FFE-44B0-AA14-B1EC6E2E919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67FE836-FE0E-47E8-99EA-E1BB7C3754B6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34F03E1-12C7-446C-A917-760580E3EEE6}"/>
                </a:ext>
              </a:extLst>
            </p:cNvPr>
            <p:cNvGrpSpPr/>
            <p:nvPr/>
          </p:nvGrpSpPr>
          <p:grpSpPr>
            <a:xfrm>
              <a:off x="6311583" y="3387788"/>
              <a:ext cx="248285" cy="269304"/>
              <a:chOff x="6207667" y="1018040"/>
              <a:chExt cx="248285" cy="269304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677D407-D845-4124-B6F8-91FF479D452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6C0F1B9-44B5-4F5D-BB1D-94586B4BC88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4A1499AC-C2ED-4BC0-A61E-9959BB46B2C2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029A9A7-B503-4195-A3D0-7B995E1AECAE}"/>
                </a:ext>
              </a:extLst>
            </p:cNvPr>
            <p:cNvGrpSpPr/>
            <p:nvPr/>
          </p:nvGrpSpPr>
          <p:grpSpPr>
            <a:xfrm>
              <a:off x="6310200" y="4589118"/>
              <a:ext cx="248285" cy="269304"/>
              <a:chOff x="6207667" y="1018040"/>
              <a:chExt cx="248285" cy="269304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834FCDA-F32D-46A6-A7BF-5271B7D1CE65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7470C6AD-6AE8-4A93-A41C-B67194DB3E2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CE6ADB1-730A-456E-906F-8D35C3D5599E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52F875F-98EA-4A3D-B42A-4EC0AD415F7D}"/>
                </a:ext>
              </a:extLst>
            </p:cNvPr>
            <p:cNvGrpSpPr/>
            <p:nvPr/>
          </p:nvGrpSpPr>
          <p:grpSpPr>
            <a:xfrm>
              <a:off x="6320708" y="5852660"/>
              <a:ext cx="248285" cy="269304"/>
              <a:chOff x="6207667" y="1018040"/>
              <a:chExt cx="248285" cy="269304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9FB6F86-1CF3-4037-A1E3-E358FAD9BEAC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9C80AA4-1B8A-4BB3-AFA8-654EB5DB17A2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1D11828-7597-4392-972A-ABCCEEB596E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/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E19910-A7D7-41E6-ADFF-7C930B737921}"/>
              </a:ext>
            </a:extLst>
          </p:cNvPr>
          <p:cNvGrpSpPr/>
          <p:nvPr/>
        </p:nvGrpSpPr>
        <p:grpSpPr>
          <a:xfrm>
            <a:off x="5127220" y="4510857"/>
            <a:ext cx="3759200" cy="644532"/>
            <a:chOff x="6836292" y="5498679"/>
            <a:chExt cx="5012267" cy="859376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EC9DA43C-712B-4138-9E90-66FBFC5ECA90}"/>
                </a:ext>
              </a:extLst>
            </p:cNvPr>
            <p:cNvSpPr/>
            <p:nvPr/>
          </p:nvSpPr>
          <p:spPr bwMode="auto">
            <a:xfrm>
              <a:off x="6836292" y="5498679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Observability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512A98-A5A0-4C0A-A3C7-51119B939946}"/>
                </a:ext>
              </a:extLst>
            </p:cNvPr>
            <p:cNvGrpSpPr/>
            <p:nvPr/>
          </p:nvGrpSpPr>
          <p:grpSpPr>
            <a:xfrm>
              <a:off x="8961126" y="5678454"/>
              <a:ext cx="506550" cy="522229"/>
              <a:chOff x="8894451" y="5656229"/>
              <a:chExt cx="506550" cy="522229"/>
            </a:xfrm>
          </p:grpSpPr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FE3735D2-F757-4E79-B429-E4F2AE79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955722" y="5656229"/>
                <a:ext cx="384006" cy="380666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438F04C-6FB5-49F2-93C9-562802051BF5}"/>
                  </a:ext>
                </a:extLst>
              </p:cNvPr>
              <p:cNvSpPr txBox="1"/>
              <p:nvPr/>
            </p:nvSpPr>
            <p:spPr>
              <a:xfrm>
                <a:off x="8894451" y="6055347"/>
                <a:ext cx="50655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Prometheus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7AE013-210E-47CC-8316-91FF9FC6E6A0}"/>
                </a:ext>
              </a:extLst>
            </p:cNvPr>
            <p:cNvGrpSpPr/>
            <p:nvPr/>
          </p:nvGrpSpPr>
          <p:grpSpPr>
            <a:xfrm>
              <a:off x="9763391" y="5675078"/>
              <a:ext cx="485177" cy="525820"/>
              <a:chOff x="9805563" y="5652853"/>
              <a:chExt cx="485177" cy="525820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E675E5A-8733-4D51-819C-457358794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856148" y="5652853"/>
                <a:ext cx="384006" cy="384006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CDE56C7-3D71-4448-94FD-65A9639C004F}"/>
                  </a:ext>
                </a:extLst>
              </p:cNvPr>
              <p:cNvSpPr txBox="1"/>
              <p:nvPr/>
            </p:nvSpPr>
            <p:spPr>
              <a:xfrm>
                <a:off x="9805563" y="6055562"/>
                <a:ext cx="48517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AppInsights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93990-D708-4A4E-8978-FBDFC3506C84}"/>
                </a:ext>
              </a:extLst>
            </p:cNvPr>
            <p:cNvGrpSpPr/>
            <p:nvPr/>
          </p:nvGrpSpPr>
          <p:grpSpPr>
            <a:xfrm>
              <a:off x="11293692" y="5719432"/>
              <a:ext cx="339654" cy="472853"/>
              <a:chOff x="11227017" y="5697207"/>
              <a:chExt cx="339654" cy="472853"/>
            </a:xfrm>
          </p:grpSpPr>
          <p:pic>
            <p:nvPicPr>
              <p:cNvPr id="105" name="Picture 6" descr="See the source image">
                <a:extLst>
                  <a:ext uri="{FF2B5EF4-FFF2-40B4-BE49-F238E27FC236}">
                    <a16:creationId xmlns:a16="http://schemas.microsoft.com/office/drawing/2014/main" id="{1FF7B1E9-88DC-4AE1-A6A7-E41F4B4AB9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27017" y="5697207"/>
                <a:ext cx="339654" cy="339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3F42EF-E54A-4B6D-962A-CFDC912BB9B3}"/>
                  </a:ext>
                </a:extLst>
              </p:cNvPr>
              <p:cNvSpPr txBox="1"/>
              <p:nvPr/>
            </p:nvSpPr>
            <p:spPr>
              <a:xfrm>
                <a:off x="11262190" y="6046949"/>
                <a:ext cx="26930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Jaeger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2D7AFF-5330-43E2-98D7-5E655F144A3E}"/>
                </a:ext>
              </a:extLst>
            </p:cNvPr>
            <p:cNvGrpSpPr/>
            <p:nvPr/>
          </p:nvGrpSpPr>
          <p:grpSpPr>
            <a:xfrm>
              <a:off x="10517833" y="5752900"/>
              <a:ext cx="543730" cy="437359"/>
              <a:chOff x="10458391" y="5730675"/>
              <a:chExt cx="543730" cy="437359"/>
            </a:xfrm>
          </p:grpSpPr>
          <p:pic>
            <p:nvPicPr>
              <p:cNvPr id="103" name="Picture 16" descr="Image result for Zipkin logo">
                <a:extLst>
                  <a:ext uri="{FF2B5EF4-FFF2-40B4-BE49-F238E27FC236}">
                    <a16:creationId xmlns:a16="http://schemas.microsoft.com/office/drawing/2014/main" id="{9430AC35-0DE4-4274-8AA2-407AC6A29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58391" y="5730675"/>
                <a:ext cx="543730" cy="243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EB3ECD2-723A-4386-8767-8D9ED88D0754}"/>
                  </a:ext>
                </a:extLst>
              </p:cNvPr>
              <p:cNvSpPr txBox="1"/>
              <p:nvPr/>
            </p:nvSpPr>
            <p:spPr>
              <a:xfrm>
                <a:off x="10607359" y="6044924"/>
                <a:ext cx="245795" cy="123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Zipkin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79EEF5-F65F-4EF7-8184-B71DF2F938C8}"/>
              </a:ext>
            </a:extLst>
          </p:cNvPr>
          <p:cNvGrpSpPr/>
          <p:nvPr/>
        </p:nvGrpSpPr>
        <p:grpSpPr>
          <a:xfrm>
            <a:off x="5108632" y="2706412"/>
            <a:ext cx="3759200" cy="644532"/>
            <a:chOff x="6811508" y="3092752"/>
            <a:chExt cx="5012267" cy="859376"/>
          </a:xfrm>
        </p:grpSpPr>
        <p:sp>
          <p:nvSpPr>
            <p:cNvPr id="64" name="Rounded Rectangle 5">
              <a:extLst>
                <a:ext uri="{FF2B5EF4-FFF2-40B4-BE49-F238E27FC236}">
                  <a16:creationId xmlns:a16="http://schemas.microsoft.com/office/drawing/2014/main" id="{70D8D577-D96F-46A7-80CE-77594673C8E2}"/>
                </a:ext>
              </a:extLst>
            </p:cNvPr>
            <p:cNvSpPr/>
            <p:nvPr/>
          </p:nvSpPr>
          <p:spPr bwMode="auto">
            <a:xfrm>
              <a:off x="6811508" y="3092752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Bindings</a:t>
              </a:r>
            </a:p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&amp; Triggers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345973-8372-47C6-9A8F-EEEBA544F412}"/>
                </a:ext>
              </a:extLst>
            </p:cNvPr>
            <p:cNvGrpSpPr/>
            <p:nvPr/>
          </p:nvGrpSpPr>
          <p:grpSpPr>
            <a:xfrm>
              <a:off x="8620045" y="3226954"/>
              <a:ext cx="2886900" cy="613560"/>
              <a:chOff x="8620045" y="3226954"/>
              <a:chExt cx="2886900" cy="61356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D4A44D5-64CC-41B9-A1BF-3F2B7E9A507A}"/>
                  </a:ext>
                </a:extLst>
              </p:cNvPr>
              <p:cNvGrpSpPr/>
              <p:nvPr/>
            </p:nvGrpSpPr>
            <p:grpSpPr>
              <a:xfrm>
                <a:off x="9956619" y="3226954"/>
                <a:ext cx="352382" cy="613302"/>
                <a:chOff x="11192077" y="3284711"/>
                <a:chExt cx="352382" cy="613302"/>
              </a:xfrm>
            </p:grpSpPr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CE745F1-EB1D-490E-8078-61FDD75A3066}"/>
                    </a:ext>
                  </a:extLst>
                </p:cNvPr>
                <p:cNvSpPr txBox="1"/>
                <p:nvPr/>
              </p:nvSpPr>
              <p:spPr>
                <a:xfrm>
                  <a:off x="11207969" y="3651792"/>
                  <a:ext cx="32059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GCP</a:t>
                  </a:r>
                </a:p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Storage</a:t>
                  </a:r>
                </a:p>
              </p:txBody>
            </p:sp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12CF7F76-5FC7-46DE-949C-6798A67F4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192077" y="3284711"/>
                  <a:ext cx="352382" cy="35238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279A205-5FF7-4075-BEA9-881339A6970C}"/>
                  </a:ext>
                </a:extLst>
              </p:cNvPr>
              <p:cNvGrpSpPr/>
              <p:nvPr/>
            </p:nvGrpSpPr>
            <p:grpSpPr>
              <a:xfrm>
                <a:off x="8620045" y="3239575"/>
                <a:ext cx="332230" cy="600939"/>
                <a:chOff x="10569145" y="3297073"/>
                <a:chExt cx="332230" cy="600939"/>
              </a:xfrm>
            </p:grpSpPr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D304FFDA-FB98-40BE-BB79-8EDDA635F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0569145" y="3297073"/>
                  <a:ext cx="332230" cy="332230"/>
                </a:xfrm>
                <a:prstGeom prst="rect">
                  <a:avLst/>
                </a:prstGeom>
              </p:spPr>
            </p:pic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4166F4C-4836-4D2B-AD61-C5418D406349}"/>
                    </a:ext>
                  </a:extLst>
                </p:cNvPr>
                <p:cNvSpPr txBox="1"/>
                <p:nvPr/>
              </p:nvSpPr>
              <p:spPr>
                <a:xfrm>
                  <a:off x="10638010" y="3651791"/>
                  <a:ext cx="19449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AWS</a:t>
                  </a:r>
                </a:p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S3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93A384D-F456-4DAA-8B07-F2B158195160}"/>
                  </a:ext>
                </a:extLst>
              </p:cNvPr>
              <p:cNvGrpSpPr/>
              <p:nvPr/>
            </p:nvGrpSpPr>
            <p:grpSpPr>
              <a:xfrm>
                <a:off x="11282524" y="3251345"/>
                <a:ext cx="224421" cy="558400"/>
                <a:chOff x="10030457" y="3278059"/>
                <a:chExt cx="224421" cy="558400"/>
              </a:xfrm>
            </p:grpSpPr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42BEF3E-283A-4302-8483-07EF5F2957EF}"/>
                    </a:ext>
                  </a:extLst>
                </p:cNvPr>
                <p:cNvSpPr txBox="1"/>
                <p:nvPr/>
              </p:nvSpPr>
              <p:spPr>
                <a:xfrm>
                  <a:off x="10030457" y="3713348"/>
                  <a:ext cx="224421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Kafka</a:t>
                  </a:r>
                </a:p>
              </p:txBody>
            </p:sp>
            <p:pic>
              <p:nvPicPr>
                <p:cNvPr id="151" name="Picture 1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85564CD7-D928-462D-9C5A-604A62817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7286" y="3278059"/>
                  <a:ext cx="210761" cy="342135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016EDF-F003-4DA9-9564-5871D75CEB14}"/>
                  </a:ext>
                </a:extLst>
              </p:cNvPr>
              <p:cNvGrpSpPr/>
              <p:nvPr/>
            </p:nvGrpSpPr>
            <p:grpSpPr>
              <a:xfrm>
                <a:off x="9286139" y="3231132"/>
                <a:ext cx="332652" cy="601614"/>
                <a:chOff x="9418110" y="3296398"/>
                <a:chExt cx="332652" cy="601614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B27D6BAC-7C80-47B0-A143-22DA596F50C7}"/>
                    </a:ext>
                  </a:extLst>
                </p:cNvPr>
                <p:cNvSpPr txBox="1"/>
                <p:nvPr/>
              </p:nvSpPr>
              <p:spPr>
                <a:xfrm>
                  <a:off x="9424138" y="3651791"/>
                  <a:ext cx="32060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Azure </a:t>
                  </a:r>
                </a:p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Storage</a:t>
                  </a:r>
                </a:p>
              </p:txBody>
            </p:sp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BDC0189B-CA7B-48FB-9DD9-06FF4160F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>
                <a:xfrm>
                  <a:off x="9418110" y="3296398"/>
                  <a:ext cx="332652" cy="332652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22713F9-CDBD-4F70-B1CC-44B7B2FD480E}"/>
                  </a:ext>
                </a:extLst>
              </p:cNvPr>
              <p:cNvGrpSpPr/>
              <p:nvPr/>
            </p:nvGrpSpPr>
            <p:grpSpPr>
              <a:xfrm>
                <a:off x="10568255" y="3256851"/>
                <a:ext cx="442189" cy="538874"/>
                <a:chOff x="8698105" y="3297585"/>
                <a:chExt cx="442189" cy="538874"/>
              </a:xfrm>
            </p:grpSpPr>
            <p:pic>
              <p:nvPicPr>
                <p:cNvPr id="155" name="Picture 6">
                  <a:extLst>
                    <a:ext uri="{FF2B5EF4-FFF2-40B4-BE49-F238E27FC236}">
                      <a16:creationId xmlns:a16="http://schemas.microsoft.com/office/drawing/2014/main" id="{66188ED1-6276-4152-8AD9-44EA829860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8698105" y="3297585"/>
                  <a:ext cx="442189" cy="3314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14D424BE-DF5D-4031-B2A9-F8F74F704FC9}"/>
                    </a:ext>
                  </a:extLst>
                </p:cNvPr>
                <p:cNvSpPr txBox="1"/>
                <p:nvPr/>
              </p:nvSpPr>
              <p:spPr>
                <a:xfrm>
                  <a:off x="8796304" y="3713348"/>
                  <a:ext cx="245794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Twilio</a:t>
                  </a:r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5365AC-F178-4D87-B05E-2E9E7872B190}"/>
              </a:ext>
            </a:extLst>
          </p:cNvPr>
          <p:cNvSpPr txBox="1"/>
          <p:nvPr/>
        </p:nvSpPr>
        <p:spPr>
          <a:xfrm>
            <a:off x="759585" y="3586317"/>
            <a:ext cx="3567329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685775"/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Swappable YAML files with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resource connection details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Over 70 components available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Create components for your resource at: github.com/dapr/components-</a:t>
            </a:r>
            <a:r>
              <a:rPr lang="en-US" sz="1500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contrib</a:t>
            </a:r>
            <a:endParaRPr lang="en-US" sz="150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7CFEA0-F4B2-4369-8F02-5482D762BDA0}"/>
              </a:ext>
            </a:extLst>
          </p:cNvPr>
          <p:cNvGrpSpPr/>
          <p:nvPr/>
        </p:nvGrpSpPr>
        <p:grpSpPr>
          <a:xfrm>
            <a:off x="5127220" y="906990"/>
            <a:ext cx="3759200" cy="644532"/>
            <a:chOff x="6836292" y="686824"/>
            <a:chExt cx="5012267" cy="859376"/>
          </a:xfrm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C15A04B3-F812-4F59-B12D-A6F2BD8C156D}"/>
                </a:ext>
              </a:extLst>
            </p:cNvPr>
            <p:cNvSpPr/>
            <p:nvPr/>
          </p:nvSpPr>
          <p:spPr bwMode="auto">
            <a:xfrm>
              <a:off x="6836292" y="686824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State</a:t>
              </a:r>
            </a:p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Stores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BD393E-3B3B-42C8-AC7A-0A7920EC0277}"/>
                </a:ext>
              </a:extLst>
            </p:cNvPr>
            <p:cNvGrpSpPr/>
            <p:nvPr/>
          </p:nvGrpSpPr>
          <p:grpSpPr>
            <a:xfrm>
              <a:off x="9956478" y="826412"/>
              <a:ext cx="352661" cy="539800"/>
              <a:chOff x="11043427" y="891566"/>
              <a:chExt cx="352661" cy="539800"/>
            </a:xfrm>
          </p:grpSpPr>
          <p:pic>
            <p:nvPicPr>
              <p:cNvPr id="125" name="Picture 4">
                <a:extLst>
                  <a:ext uri="{FF2B5EF4-FFF2-40B4-BE49-F238E27FC236}">
                    <a16:creationId xmlns:a16="http://schemas.microsoft.com/office/drawing/2014/main" id="{DD95BE5B-92FA-49E2-9E51-148F55403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45D9A5-A482-473A-95B4-C15E8290F9C4}"/>
                  </a:ext>
                </a:extLst>
              </p:cNvPr>
              <p:cNvSpPr txBox="1"/>
              <p:nvPr/>
            </p:nvSpPr>
            <p:spPr>
              <a:xfrm>
                <a:off x="11043427" y="1308255"/>
                <a:ext cx="35266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Firebase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DE530A-4BC7-4E35-822D-31855BCEBE00}"/>
                </a:ext>
              </a:extLst>
            </p:cNvPr>
            <p:cNvGrpSpPr/>
            <p:nvPr/>
          </p:nvGrpSpPr>
          <p:grpSpPr>
            <a:xfrm>
              <a:off x="11180998" y="896990"/>
              <a:ext cx="427468" cy="474511"/>
              <a:chOff x="10373016" y="956855"/>
              <a:chExt cx="427468" cy="474511"/>
            </a:xfrm>
          </p:grpSpPr>
          <p:pic>
            <p:nvPicPr>
              <p:cNvPr id="123" name="Picture 12" descr="Image result for Cassandra Logo">
                <a:extLst>
                  <a:ext uri="{FF2B5EF4-FFF2-40B4-BE49-F238E27FC236}">
                    <a16:creationId xmlns:a16="http://schemas.microsoft.com/office/drawing/2014/main" id="{0186462B-06CB-4AD4-BE1E-821C81CF6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CDD855-79BF-4BBF-83F9-4CED3DECDD1D}"/>
                  </a:ext>
                </a:extLst>
              </p:cNvPr>
              <p:cNvSpPr txBox="1"/>
              <p:nvPr/>
            </p:nvSpPr>
            <p:spPr>
              <a:xfrm>
                <a:off x="10373016" y="1308255"/>
                <a:ext cx="42746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Cassandra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103AE1-D2A5-4715-92BA-84F0724DEA48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7469"/>
              <a:chOff x="9821876" y="953897"/>
              <a:chExt cx="320745" cy="477469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0326315F-9783-4E5C-B75A-3B4DAE6DC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4C6DD-4493-419A-A72B-F81DADA818CD}"/>
                  </a:ext>
                </a:extLst>
              </p:cNvPr>
              <p:cNvSpPr txBox="1"/>
              <p:nvPr/>
            </p:nvSpPr>
            <p:spPr>
              <a:xfrm>
                <a:off x="9870037" y="1308255"/>
                <a:ext cx="22442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Redis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1B26D0-03FF-41C0-867E-40493A1C6F5E}"/>
                </a:ext>
              </a:extLst>
            </p:cNvPr>
            <p:cNvGrpSpPr/>
            <p:nvPr/>
          </p:nvGrpSpPr>
          <p:grpSpPr>
            <a:xfrm>
              <a:off x="9231249" y="832837"/>
              <a:ext cx="442429" cy="595242"/>
              <a:chOff x="9214712" y="897678"/>
              <a:chExt cx="442429" cy="595242"/>
            </a:xfrm>
          </p:grpSpPr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393CC312-6026-4739-A4EA-D3E1A9B72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FE216E-29BD-4D8D-88CF-186AE99E7DD6}"/>
                  </a:ext>
                </a:extLst>
              </p:cNvPr>
              <p:cNvSpPr txBox="1"/>
              <p:nvPr/>
            </p:nvSpPr>
            <p:spPr>
              <a:xfrm>
                <a:off x="9214712" y="1246699"/>
                <a:ext cx="44242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CosmosDB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EB3128-2D9D-45E7-B1D6-3EA81265A3CB}"/>
                </a:ext>
              </a:extLst>
            </p:cNvPr>
            <p:cNvGrpSpPr/>
            <p:nvPr/>
          </p:nvGrpSpPr>
          <p:grpSpPr>
            <a:xfrm>
              <a:off x="8555328" y="841797"/>
              <a:ext cx="461665" cy="592590"/>
              <a:chOff x="8539857" y="900329"/>
              <a:chExt cx="461665" cy="592590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C018343-3ABC-4B32-9DB7-57245B7D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17F8C9-66A3-4F02-8B09-E1BEF25C0E54}"/>
                  </a:ext>
                </a:extLst>
              </p:cNvPr>
              <p:cNvSpPr txBox="1"/>
              <p:nvPr/>
            </p:nvSpPr>
            <p:spPr>
              <a:xfrm>
                <a:off x="8539857" y="1246698"/>
                <a:ext cx="46166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DynamoDB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91F7E06-D1CD-455C-B8CF-6475941BC921}"/>
              </a:ext>
            </a:extLst>
          </p:cNvPr>
          <p:cNvGrpSpPr/>
          <p:nvPr/>
        </p:nvGrpSpPr>
        <p:grpSpPr>
          <a:xfrm>
            <a:off x="5108632" y="3608635"/>
            <a:ext cx="3759200" cy="644532"/>
            <a:chOff x="6811509" y="4295716"/>
            <a:chExt cx="5012267" cy="859376"/>
          </a:xfrm>
        </p:grpSpPr>
        <p:sp>
          <p:nvSpPr>
            <p:cNvPr id="61" name="Rounded Rectangle 5">
              <a:extLst>
                <a:ext uri="{FF2B5EF4-FFF2-40B4-BE49-F238E27FC236}">
                  <a16:creationId xmlns:a16="http://schemas.microsoft.com/office/drawing/2014/main" id="{91EF0E93-2119-4C36-9A1D-A8D6FC7E83E1}"/>
                </a:ext>
              </a:extLst>
            </p:cNvPr>
            <p:cNvSpPr/>
            <p:nvPr/>
          </p:nvSpPr>
          <p:spPr bwMode="auto">
            <a:xfrm>
              <a:off x="6811509" y="4295716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Secret</a:t>
              </a:r>
            </a:p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Stores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B7984F-5ACE-4CF4-9943-E26347AE7968}"/>
                </a:ext>
              </a:extLst>
            </p:cNvPr>
            <p:cNvGrpSpPr/>
            <p:nvPr/>
          </p:nvGrpSpPr>
          <p:grpSpPr>
            <a:xfrm>
              <a:off x="8434569" y="4433548"/>
              <a:ext cx="703184" cy="634255"/>
              <a:chOff x="8434569" y="4433548"/>
              <a:chExt cx="703184" cy="6342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DE5FA3-6475-49FB-A407-5FB0A7E5286F}"/>
                  </a:ext>
                </a:extLst>
              </p:cNvPr>
              <p:cNvSpPr txBox="1"/>
              <p:nvPr/>
            </p:nvSpPr>
            <p:spPr>
              <a:xfrm>
                <a:off x="8434569" y="4821582"/>
                <a:ext cx="7031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Secrets Manager</a:t>
                </a: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858372BD-C872-4442-A4E5-6C32C5CB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22082" y="4433548"/>
                <a:ext cx="328156" cy="32815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FD72F7-9125-4B06-8E60-8E0AC5538FB1}"/>
                </a:ext>
              </a:extLst>
            </p:cNvPr>
            <p:cNvGrpSpPr/>
            <p:nvPr/>
          </p:nvGrpSpPr>
          <p:grpSpPr>
            <a:xfrm>
              <a:off x="9269722" y="4430073"/>
              <a:ext cx="365485" cy="637730"/>
              <a:chOff x="9268655" y="4430073"/>
              <a:chExt cx="365485" cy="63773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4C699E-36C8-4797-BDEA-D1A20C6E411B}"/>
                  </a:ext>
                </a:extLst>
              </p:cNvPr>
              <p:cNvSpPr txBox="1"/>
              <p:nvPr/>
            </p:nvSpPr>
            <p:spPr>
              <a:xfrm>
                <a:off x="9268655" y="4821582"/>
                <a:ext cx="36548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KeyVault</a:t>
                </a: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444F91B1-CB88-4F6C-B9E9-4202478A4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277675" y="4430073"/>
                <a:ext cx="347444" cy="34744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C9F317-4E64-409D-951F-407A74B9D00F}"/>
                </a:ext>
              </a:extLst>
            </p:cNvPr>
            <p:cNvGrpSpPr/>
            <p:nvPr/>
          </p:nvGrpSpPr>
          <p:grpSpPr>
            <a:xfrm>
              <a:off x="9801523" y="4399211"/>
              <a:ext cx="662575" cy="668593"/>
              <a:chOff x="9678345" y="4399211"/>
              <a:chExt cx="662575" cy="66859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D9827C-EF20-4847-926C-934D91CAB5CB}"/>
                  </a:ext>
                </a:extLst>
              </p:cNvPr>
              <p:cNvSpPr txBox="1"/>
              <p:nvPr/>
            </p:nvSpPr>
            <p:spPr>
              <a:xfrm>
                <a:off x="9678345" y="4821583"/>
                <a:ext cx="6625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GCP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 Manager</a:t>
                </a:r>
              </a:p>
            </p:txBody>
          </p:sp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09C89D2A-3923-41FB-9F94-CF0800D95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987" y="4399211"/>
                <a:ext cx="319288" cy="396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FD0CD8-FC12-43E1-8900-8187E1D183DE}"/>
                </a:ext>
              </a:extLst>
            </p:cNvPr>
            <p:cNvGrpSpPr/>
            <p:nvPr/>
          </p:nvGrpSpPr>
          <p:grpSpPr>
            <a:xfrm>
              <a:off x="10574548" y="4475785"/>
              <a:ext cx="429605" cy="592018"/>
              <a:chOff x="10387421" y="4475785"/>
              <a:chExt cx="429605" cy="59201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E43BD0-C231-4F47-8FA3-E7C5F7F079AF}"/>
                  </a:ext>
                </a:extLst>
              </p:cNvPr>
              <p:cNvSpPr txBox="1"/>
              <p:nvPr/>
            </p:nvSpPr>
            <p:spPr>
              <a:xfrm>
                <a:off x="10387421" y="4821582"/>
                <a:ext cx="42960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 err="1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HashiCorp</a:t>
                </a:r>
                <a:endPara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Vault</a:t>
                </a:r>
              </a:p>
            </p:txBody>
          </p:sp>
          <p:pic>
            <p:nvPicPr>
              <p:cNvPr id="9" name="Picture 2" descr="See the source image">
                <a:extLst>
                  <a:ext uri="{FF2B5EF4-FFF2-40B4-BE49-F238E27FC236}">
                    <a16:creationId xmlns:a16="http://schemas.microsoft.com/office/drawing/2014/main" id="{F1D86365-AB16-443F-AE76-EA7C67E8E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2578" y="4475785"/>
                <a:ext cx="319288" cy="312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E90703-EA39-49B6-9559-6799E4CC3654}"/>
                </a:ext>
              </a:extLst>
            </p:cNvPr>
            <p:cNvGrpSpPr/>
            <p:nvPr/>
          </p:nvGrpSpPr>
          <p:grpSpPr>
            <a:xfrm>
              <a:off x="11156422" y="4441456"/>
              <a:ext cx="476626" cy="626347"/>
              <a:chOff x="10996916" y="4441456"/>
              <a:chExt cx="476626" cy="62634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E245BD-F420-4CB6-87A9-EEFB06F84660}"/>
                  </a:ext>
                </a:extLst>
              </p:cNvPr>
              <p:cNvSpPr txBox="1"/>
              <p:nvPr/>
            </p:nvSpPr>
            <p:spPr>
              <a:xfrm>
                <a:off x="10996916" y="4821582"/>
                <a:ext cx="4766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Kubernetes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E36A805E-C4A0-4DB6-8D0B-7485EFB4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r="81683"/>
              <a:stretch/>
            </p:blipFill>
            <p:spPr>
              <a:xfrm>
                <a:off x="11051503" y="4441456"/>
                <a:ext cx="367449" cy="354585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B54C7B-E08B-4E3B-8D10-D33900A04F55}"/>
              </a:ext>
            </a:extLst>
          </p:cNvPr>
          <p:cNvGrpSpPr/>
          <p:nvPr/>
        </p:nvGrpSpPr>
        <p:grpSpPr>
          <a:xfrm>
            <a:off x="5127220" y="1804189"/>
            <a:ext cx="3759200" cy="644532"/>
            <a:chOff x="6836292" y="1889788"/>
            <a:chExt cx="5012267" cy="859376"/>
          </a:xfrm>
        </p:grpSpPr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04E70FEC-A907-4FF4-AFD6-56E08E75428C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r>
                <a:rPr lang="en-US" sz="1200" err="1">
                  <a:solidFill>
                    <a:srgbClr val="000000"/>
                  </a:solidFill>
                  <a:latin typeface="Segoe UI Semibold"/>
                </a:rPr>
                <a:t>PubSub</a:t>
              </a:r>
              <a:endParaRPr lang="en-US" sz="1200">
                <a:solidFill>
                  <a:srgbClr val="000000"/>
                </a:solidFill>
                <a:latin typeface="Segoe UI Semibold"/>
              </a:endParaRPr>
            </a:p>
            <a:p>
              <a:pPr defTabSz="699354" eaLnBrk="1" hangingPunct="1"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1371B33-5A80-4FD2-9C29-073B25B01481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7469"/>
              <a:chOff x="9821876" y="953897"/>
              <a:chExt cx="320745" cy="47746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ABB6D18A-5E38-4D65-B101-A18A2085D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20A0966-46ED-4D3A-86C7-51BC2015CE39}"/>
                  </a:ext>
                </a:extLst>
              </p:cNvPr>
              <p:cNvSpPr txBox="1"/>
              <p:nvPr/>
            </p:nvSpPr>
            <p:spPr>
              <a:xfrm>
                <a:off x="9870037" y="1308255"/>
                <a:ext cx="22442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Redis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3412C62-1E44-4D6C-9A20-FE34C93DF9B4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92590"/>
              <a:chOff x="8604473" y="900329"/>
              <a:chExt cx="332433" cy="592590"/>
            </a:xfrm>
          </p:grpSpPr>
          <p:pic>
            <p:nvPicPr>
              <p:cNvPr id="152" name="Picture 114">
                <a:extLst>
                  <a:ext uri="{FF2B5EF4-FFF2-40B4-BE49-F238E27FC236}">
                    <a16:creationId xmlns:a16="http://schemas.microsoft.com/office/drawing/2014/main" id="{72971B67-60C0-4132-969F-4CB1DC68F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A4016CD-EFFD-4DD7-8B38-7E9EB32AA6AE}"/>
                  </a:ext>
                </a:extLst>
              </p:cNvPr>
              <p:cNvSpPr txBox="1"/>
              <p:nvPr/>
            </p:nvSpPr>
            <p:spPr>
              <a:xfrm>
                <a:off x="8673440" y="1246698"/>
                <a:ext cx="1944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SQS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92E7688-1A71-4898-BDDF-DF3384CE66E3}"/>
                </a:ext>
              </a:extLst>
            </p:cNvPr>
            <p:cNvGrpSpPr/>
            <p:nvPr/>
          </p:nvGrpSpPr>
          <p:grpSpPr>
            <a:xfrm>
              <a:off x="9217357" y="2028943"/>
              <a:ext cx="470216" cy="595242"/>
              <a:chOff x="9200821" y="897678"/>
              <a:chExt cx="470216" cy="595242"/>
            </a:xfrm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2310D4-28C6-4E56-B518-5DD249764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C82B10-ACF7-4671-8A3A-3EE9E53B913B}"/>
                  </a:ext>
                </a:extLst>
              </p:cNvPr>
              <p:cNvSpPr txBox="1"/>
              <p:nvPr/>
            </p:nvSpPr>
            <p:spPr>
              <a:xfrm>
                <a:off x="9200821" y="1246699"/>
                <a:ext cx="4702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Service Bus</a:t>
                </a: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1ACC027-8FEA-4708-8D5F-36DD03DB68B9}"/>
                </a:ext>
              </a:extLst>
            </p:cNvPr>
            <p:cNvGrpSpPr/>
            <p:nvPr/>
          </p:nvGrpSpPr>
          <p:grpSpPr>
            <a:xfrm>
              <a:off x="11182067" y="2090063"/>
              <a:ext cx="425332" cy="477469"/>
              <a:chOff x="9769583" y="953897"/>
              <a:chExt cx="425332" cy="477469"/>
            </a:xfrm>
          </p:grpSpPr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CD375737-2BC0-4934-9805-C63C047E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6145B9-35BC-499A-8310-241E6DAF58D9}"/>
                  </a:ext>
                </a:extLst>
              </p:cNvPr>
              <p:cNvSpPr txBox="1"/>
              <p:nvPr/>
            </p:nvSpPr>
            <p:spPr>
              <a:xfrm>
                <a:off x="9769583" y="1308255"/>
                <a:ext cx="42533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RabbitMQ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45C7A61-9CBD-4777-81E7-D6B6198664D8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8350"/>
              <a:chOff x="11147028" y="3239662"/>
              <a:chExt cx="442479" cy="658350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77F4400-2081-4D40-9A0B-3AB6D8FE20E5}"/>
                  </a:ext>
                </a:extLst>
              </p:cNvPr>
              <p:cNvSpPr txBox="1"/>
              <p:nvPr/>
            </p:nvSpPr>
            <p:spPr>
              <a:xfrm>
                <a:off x="11194073" y="3651791"/>
                <a:ext cx="3483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GCP</a:t>
                </a:r>
              </a:p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Pub/Sub</a:t>
                </a:r>
              </a:p>
            </p:txBody>
          </p: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8D95EC9C-2F40-4F86-86C9-5ACF3B45B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78" name="Graphic 77">
            <a:extLst>
              <a:ext uri="{FF2B5EF4-FFF2-40B4-BE49-F238E27FC236}">
                <a16:creationId xmlns:a16="http://schemas.microsoft.com/office/drawing/2014/main" id="{634828F1-293E-4122-94C0-13268452F17E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260879" y="1043247"/>
            <a:ext cx="224132" cy="36688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171816B-E34B-4E84-8866-CF9B17A52277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5211537" y="2052894"/>
            <a:ext cx="322816" cy="16409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FF8B189-ABC0-443B-8973-EF02F12AF791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5174360" y="2893358"/>
            <a:ext cx="359993" cy="28761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A3C5632-44A1-4C47-ADAF-22A0891C73CE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5223703" y="3773807"/>
            <a:ext cx="261308" cy="33116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B9C00B-3571-44EA-AB41-875C9E0B72A2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5190449" y="4685261"/>
            <a:ext cx="364992" cy="312701"/>
          </a:xfrm>
          <a:prstGeom prst="rect">
            <a:avLst/>
          </a:prstGeom>
        </p:spPr>
      </p:pic>
      <p:sp>
        <p:nvSpPr>
          <p:cNvPr id="132" name="Rechthoek 131">
            <a:extLst>
              <a:ext uri="{FF2B5EF4-FFF2-40B4-BE49-F238E27FC236}">
                <a16:creationId xmlns:a16="http://schemas.microsoft.com/office/drawing/2014/main" id="{C7B15A87-33EF-3E0B-0EDD-00FAF8598F0B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3" name="Afbeelding 132">
            <a:extLst>
              <a:ext uri="{FF2B5EF4-FFF2-40B4-BE49-F238E27FC236}">
                <a16:creationId xmlns:a16="http://schemas.microsoft.com/office/drawing/2014/main" id="{112EF838-92A2-2876-CD70-8BDD1EF233C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134" name="Titel 5">
            <a:extLst>
              <a:ext uri="{FF2B5EF4-FFF2-40B4-BE49-F238E27FC236}">
                <a16:creationId xmlns:a16="http://schemas.microsoft.com/office/drawing/2014/main" id="{B8CE3B90-4893-8237-DF8F-0C87DD18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components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4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!!AppA">
            <a:extLst>
              <a:ext uri="{FF2B5EF4-FFF2-40B4-BE49-F238E27FC236}">
                <a16:creationId xmlns:a16="http://schemas.microsoft.com/office/drawing/2014/main" id="{7051EE5C-1131-4B4C-B80E-36ABE1587CB4}"/>
              </a:ext>
            </a:extLst>
          </p:cNvPr>
          <p:cNvGrpSpPr/>
          <p:nvPr/>
        </p:nvGrpSpPr>
        <p:grpSpPr>
          <a:xfrm>
            <a:off x="1901576" y="1273025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7F6AB3-CC82-4861-840F-4BA773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8B87FA-1B54-4B02-A9F9-6BE2989627CF}"/>
                </a:ext>
              </a:extLst>
            </p:cNvPr>
            <p:cNvSpPr txBox="1"/>
            <p:nvPr/>
          </p:nvSpPr>
          <p:spPr>
            <a:xfrm>
              <a:off x="3770545" y="2525411"/>
              <a:ext cx="670012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64AC5-A5C4-45E2-AA47-3AFCBE56DBC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51425" y="2002103"/>
            <a:ext cx="3072524" cy="11104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!!Sidecar">
            <a:extLst>
              <a:ext uri="{FF2B5EF4-FFF2-40B4-BE49-F238E27FC236}">
                <a16:creationId xmlns:a16="http://schemas.microsoft.com/office/drawing/2014/main" id="{0B0D300A-A0C9-4191-9136-F0664083CF33}"/>
              </a:ext>
            </a:extLst>
          </p:cNvPr>
          <p:cNvGrpSpPr/>
          <p:nvPr/>
        </p:nvGrpSpPr>
        <p:grpSpPr>
          <a:xfrm>
            <a:off x="6223948" y="1493354"/>
            <a:ext cx="890123" cy="1042180"/>
            <a:chOff x="8298598" y="2543027"/>
            <a:chExt cx="1186830" cy="138957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6E071D5-1384-46DA-A5E8-A3163BCCA556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81FDCC-2BF0-468D-80EB-D3CC66D53E74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975"/>
            </a:p>
          </p:txBody>
        </p:sp>
        <p:grpSp>
          <p:nvGrpSpPr>
            <p:cNvPr id="26" name="Graphic 11">
              <a:extLst>
                <a:ext uri="{FF2B5EF4-FFF2-40B4-BE49-F238E27FC236}">
                  <a16:creationId xmlns:a16="http://schemas.microsoft.com/office/drawing/2014/main" id="{0B0D300A-A0C9-4191-9136-F0664083CF33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887A359-30AD-4025-9F72-E6B5C14D2C95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1DDEEA0-222D-4E5D-936D-07E0093DFC3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CAF38AB-BEBF-4AA9-9AEC-D52C432B639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92F91A1-FFB8-46E9-8243-92188880DC32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8D1A370-817E-45FA-946C-1940D06D17F8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3CADC27-CEB4-4497-9F94-5C6D5A202D1E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3008F84-C694-4486-BB26-35440A6D1987}"/>
              </a:ext>
            </a:extLst>
          </p:cNvPr>
          <p:cNvSpPr txBox="1"/>
          <p:nvPr/>
        </p:nvSpPr>
        <p:spPr>
          <a:xfrm>
            <a:off x="4353460" y="1700000"/>
            <a:ext cx="66845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46A33C-267A-46ED-B49E-A20C2F9F9728}"/>
              </a:ext>
            </a:extLst>
          </p:cNvPr>
          <p:cNvSpPr txBox="1"/>
          <p:nvPr/>
        </p:nvSpPr>
        <p:spPr>
          <a:xfrm>
            <a:off x="1660427" y="3082636"/>
            <a:ext cx="6054519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75" eaLnBrk="1" fontAlgn="auto" hangingPunct="1">
              <a:spcBef>
                <a:spcPts val="225"/>
              </a:spcBef>
              <a:spcAft>
                <a:spcPts val="900"/>
              </a:spcAft>
              <a:defRPr/>
            </a:pPr>
            <a:r>
              <a:rPr lang="en-US" sz="135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POST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http://localhost:3500/v1.0/</a:t>
            </a:r>
            <a:r>
              <a:rPr lang="en-US" sz="150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invoke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/cart/method/neworder</a:t>
            </a:r>
          </a:p>
          <a:p>
            <a:pPr algn="ctr" defTabSz="685775" eaLnBrk="1" fontAlgn="auto" hangingPunct="1">
              <a:spcBef>
                <a:spcPts val="225"/>
              </a:spcBef>
              <a:spcAft>
                <a:spcPts val="900"/>
              </a:spcAft>
              <a:defRPr/>
            </a:pPr>
            <a:r>
              <a:rPr lang="en-US" sz="135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GET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http://localhost:3500/v1.0/</a:t>
            </a:r>
            <a:r>
              <a:rPr lang="en-US" sz="150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state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/inventory/item67</a:t>
            </a:r>
          </a:p>
          <a:p>
            <a:pPr algn="ctr" defTabSz="685775">
              <a:spcBef>
                <a:spcPts val="225"/>
              </a:spcBef>
              <a:spcAft>
                <a:spcPts val="900"/>
              </a:spcAft>
              <a:defRPr/>
            </a:pPr>
            <a:r>
              <a:rPr lang="en-US" sz="135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POST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http://localhost:3500/v1.0/</a:t>
            </a:r>
            <a:r>
              <a:rPr lang="en-US" sz="150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publish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/shipping/orders</a:t>
            </a:r>
          </a:p>
          <a:p>
            <a:pPr algn="ctr" defTabSz="685775">
              <a:spcBef>
                <a:spcPts val="225"/>
              </a:spcBef>
              <a:spcAft>
                <a:spcPts val="900"/>
              </a:spcAft>
              <a:defRPr/>
            </a:pPr>
            <a:r>
              <a:rPr lang="en-US" sz="135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GET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 http://localhost:3500/v1.0/</a:t>
            </a:r>
            <a:r>
              <a:rPr lang="en-US" sz="1500" b="1" kern="0" dirty="0">
                <a:solidFill>
                  <a:srgbClr val="0078D4"/>
                </a:solidFill>
                <a:latin typeface="Consolas" panose="020B0609020204030204" pitchFamily="49" charset="0"/>
              </a:rPr>
              <a:t>secrets</a:t>
            </a:r>
            <a:r>
              <a:rPr lang="en-US" sz="1350" kern="0" dirty="0">
                <a:solidFill>
                  <a:srgbClr val="0078D4"/>
                </a:solidFill>
                <a:latin typeface="Consolas" panose="020B0609020204030204" pitchFamily="49" charset="0"/>
              </a:rPr>
              <a:t>/keyvault/password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40879F-B5ED-4593-8094-E0E82ACA1103}"/>
              </a:ext>
            </a:extLst>
          </p:cNvPr>
          <p:cNvSpPr txBox="1"/>
          <p:nvPr/>
        </p:nvSpPr>
        <p:spPr>
          <a:xfrm>
            <a:off x="4383917" y="2085264"/>
            <a:ext cx="60753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808541-E4BA-4F8C-AF13-6F5B168D77AF}"/>
              </a:ext>
            </a:extLst>
          </p:cNvPr>
          <p:cNvSpPr txBox="1"/>
          <p:nvPr/>
        </p:nvSpPr>
        <p:spPr>
          <a:xfrm>
            <a:off x="1552562" y="921568"/>
            <a:ext cx="1878012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975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BBD5D1-9A42-40A0-8B5E-0E3656F011BA}"/>
              </a:ext>
            </a:extLst>
          </p:cNvPr>
          <p:cNvSpPr txBox="1"/>
          <p:nvPr/>
        </p:nvSpPr>
        <p:spPr>
          <a:xfrm>
            <a:off x="5714882" y="1131120"/>
            <a:ext cx="1878012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sz="975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D7B2DD04-0CD1-B0BE-EDC0-60665B910132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BF74B952-0DD1-08ED-3177-15FEB4F0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42" name="Titel 5">
            <a:extLst>
              <a:ext uri="{FF2B5EF4-FFF2-40B4-BE49-F238E27FC236}">
                <a16:creationId xmlns:a16="http://schemas.microsoft.com/office/drawing/2014/main" id="{15EBC29C-05E2-E7DB-F255-D59A289DD2CD}"/>
              </a:ext>
            </a:extLst>
          </p:cNvPr>
          <p:cNvSpPr txBox="1">
            <a:spLocks/>
          </p:cNvSpPr>
          <p:nvPr/>
        </p:nvSpPr>
        <p:spPr bwMode="auto">
          <a:xfrm>
            <a:off x="2776538" y="-50574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nl-NL" dirty="0">
                <a:solidFill>
                  <a:schemeClr val="bg1"/>
                </a:solidFill>
              </a:rPr>
              <a:t>Sidecar model</a:t>
            </a:r>
          </a:p>
        </p:txBody>
      </p:sp>
    </p:spTree>
    <p:extLst>
      <p:ext uri="{BB962C8B-B14F-4D97-AF65-F5344CB8AC3E}">
        <p14:creationId xmlns:p14="http://schemas.microsoft.com/office/powerpoint/2010/main" val="124692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build="p"/>
      <p:bldP spid="38" grpId="0"/>
      <p:bldP spid="2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design </a:t>
            </a:r>
            <a:r>
              <a:rPr lang="nl-NL" dirty="0" err="1">
                <a:solidFill>
                  <a:schemeClr val="bg1"/>
                </a:solidFill>
              </a:rPr>
              <a:t>principles</a:t>
            </a:r>
            <a:endParaRPr lang="nl-NL" dirty="0">
              <a:solidFill>
                <a:schemeClr val="bg1"/>
              </a:solidFill>
            </a:endParaRPr>
          </a:p>
        </p:txBody>
      </p:sp>
      <p:pic>
        <p:nvPicPr>
          <p:cNvPr id="95" name="Graphic 94" descr="Stad met effen opvulling">
            <a:extLst>
              <a:ext uri="{FF2B5EF4-FFF2-40B4-BE49-F238E27FC236}">
                <a16:creationId xmlns:a16="http://schemas.microsoft.com/office/drawing/2014/main" id="{8674746B-9D45-ED83-B7BB-17F5829A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8928" y="1272756"/>
            <a:ext cx="914400" cy="914400"/>
          </a:xfrm>
          <a:prstGeom prst="rect">
            <a:avLst/>
          </a:prstGeom>
        </p:spPr>
      </p:pic>
      <p:pic>
        <p:nvPicPr>
          <p:cNvPr id="97" name="Graphic 96" descr="Opdracht terminal met effen opvulling">
            <a:extLst>
              <a:ext uri="{FF2B5EF4-FFF2-40B4-BE49-F238E27FC236}">
                <a16:creationId xmlns:a16="http://schemas.microsoft.com/office/drawing/2014/main" id="{4CC1524F-FE72-3D60-A397-056EA7CEE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3160" y="3390912"/>
            <a:ext cx="914400" cy="914400"/>
          </a:xfrm>
          <a:prstGeom prst="rect">
            <a:avLst/>
          </a:prstGeom>
        </p:spPr>
      </p:pic>
      <p:pic>
        <p:nvPicPr>
          <p:cNvPr id="99" name="Graphic 98" descr="Aangesloten Losgekoppeld met effen opvulling">
            <a:extLst>
              <a:ext uri="{FF2B5EF4-FFF2-40B4-BE49-F238E27FC236}">
                <a16:creationId xmlns:a16="http://schemas.microsoft.com/office/drawing/2014/main" id="{79DCBA18-8E93-B2F1-B02D-F7B844FB6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5200" y="1272756"/>
            <a:ext cx="914400" cy="914400"/>
          </a:xfrm>
          <a:prstGeom prst="rect">
            <a:avLst/>
          </a:prstGeom>
        </p:spPr>
      </p:pic>
      <p:pic>
        <p:nvPicPr>
          <p:cNvPr id="101" name="Graphic 100" descr="Kraanvogel met effen opvulling">
            <a:extLst>
              <a:ext uri="{FF2B5EF4-FFF2-40B4-BE49-F238E27FC236}">
                <a16:creationId xmlns:a16="http://schemas.microsoft.com/office/drawing/2014/main" id="{BC7A0BC2-510F-85EB-9101-A73FB1FE1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248" y="1272756"/>
            <a:ext cx="914400" cy="914400"/>
          </a:xfrm>
          <a:prstGeom prst="rect">
            <a:avLst/>
          </a:prstGeom>
        </p:spPr>
      </p:pic>
      <p:pic>
        <p:nvPicPr>
          <p:cNvPr id="103" name="Graphic 102" descr="Overdracht met effen opvulling">
            <a:extLst>
              <a:ext uri="{FF2B5EF4-FFF2-40B4-BE49-F238E27FC236}">
                <a16:creationId xmlns:a16="http://schemas.microsoft.com/office/drawing/2014/main" id="{0CD9A806-31AD-F5E7-66BB-2DCAD6842B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0596" y="1272756"/>
            <a:ext cx="914400" cy="914400"/>
          </a:xfrm>
          <a:prstGeom prst="rect">
            <a:avLst/>
          </a:prstGeom>
        </p:spPr>
      </p:pic>
      <p:pic>
        <p:nvPicPr>
          <p:cNvPr id="105" name="Graphic 104" descr="Gebruikersnetwerk met effen opvulling">
            <a:extLst>
              <a:ext uri="{FF2B5EF4-FFF2-40B4-BE49-F238E27FC236}">
                <a16:creationId xmlns:a16="http://schemas.microsoft.com/office/drawing/2014/main" id="{E92D3139-06BD-3CD9-8755-D3F48102DA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0375" y="3390912"/>
            <a:ext cx="914400" cy="914400"/>
          </a:xfrm>
          <a:prstGeom prst="rect">
            <a:avLst/>
          </a:prstGeom>
        </p:spPr>
      </p:pic>
      <p:pic>
        <p:nvPicPr>
          <p:cNvPr id="107" name="Graphic 106" descr="Stekker met effen opvulling">
            <a:extLst>
              <a:ext uri="{FF2B5EF4-FFF2-40B4-BE49-F238E27FC236}">
                <a16:creationId xmlns:a16="http://schemas.microsoft.com/office/drawing/2014/main" id="{0A883FFE-3E28-E847-C5C2-282D5B4EF0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95673" y="3390912"/>
            <a:ext cx="914400" cy="914400"/>
          </a:xfrm>
          <a:prstGeom prst="rect">
            <a:avLst/>
          </a:prstGeom>
        </p:spPr>
      </p:pic>
      <p:sp>
        <p:nvSpPr>
          <p:cNvPr id="109" name="Tijdelijke aanduiding voor inhoud 1">
            <a:extLst>
              <a:ext uri="{FF2B5EF4-FFF2-40B4-BE49-F238E27FC236}">
                <a16:creationId xmlns:a16="http://schemas.microsoft.com/office/drawing/2014/main" id="{443CF2AF-CF58-E3B8-467A-E560756A4D90}"/>
              </a:ext>
            </a:extLst>
          </p:cNvPr>
          <p:cNvSpPr txBox="1">
            <a:spLocks/>
          </p:cNvSpPr>
          <p:nvPr/>
        </p:nvSpPr>
        <p:spPr bwMode="auto">
          <a:xfrm>
            <a:off x="3378202" y="4226436"/>
            <a:ext cx="2387595" cy="58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Standards 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111" name="Tijdelijke aanduiding voor inhoud 1">
            <a:extLst>
              <a:ext uri="{FF2B5EF4-FFF2-40B4-BE49-F238E27FC236}">
                <a16:creationId xmlns:a16="http://schemas.microsoft.com/office/drawing/2014/main" id="{8126BC2E-C8D1-CA3F-CBA3-F946E18C5769}"/>
              </a:ext>
            </a:extLst>
          </p:cNvPr>
          <p:cNvSpPr txBox="1">
            <a:spLocks/>
          </p:cNvSpPr>
          <p:nvPr/>
        </p:nvSpPr>
        <p:spPr bwMode="auto">
          <a:xfrm>
            <a:off x="316627" y="2151390"/>
            <a:ext cx="2425709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Building </a:t>
            </a:r>
            <a:r>
              <a:rPr lang="nl-NL" dirty="0" err="1"/>
              <a:t>blocks</a:t>
            </a:r>
            <a:endParaRPr lang="nl-NL" dirty="0"/>
          </a:p>
        </p:txBody>
      </p:sp>
      <p:sp>
        <p:nvSpPr>
          <p:cNvPr id="112" name="Tijdelijke aanduiding voor inhoud 1">
            <a:extLst>
              <a:ext uri="{FF2B5EF4-FFF2-40B4-BE49-F238E27FC236}">
                <a16:creationId xmlns:a16="http://schemas.microsoft.com/office/drawing/2014/main" id="{6F1F9A1E-7E61-C15F-0DE4-2F9B2B2A7DCF}"/>
              </a:ext>
            </a:extLst>
          </p:cNvPr>
          <p:cNvSpPr txBox="1">
            <a:spLocks/>
          </p:cNvSpPr>
          <p:nvPr/>
        </p:nvSpPr>
        <p:spPr bwMode="auto">
          <a:xfrm>
            <a:off x="652592" y="4226436"/>
            <a:ext cx="2425709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or </a:t>
            </a:r>
            <a:r>
              <a:rPr lang="nl-NL" dirty="0" err="1"/>
              <a:t>framework</a:t>
            </a:r>
            <a:endParaRPr lang="nl-NL" dirty="0"/>
          </a:p>
        </p:txBody>
      </p:sp>
      <p:sp>
        <p:nvSpPr>
          <p:cNvPr id="113" name="Tijdelijke aanduiding voor inhoud 1">
            <a:extLst>
              <a:ext uri="{FF2B5EF4-FFF2-40B4-BE49-F238E27FC236}">
                <a16:creationId xmlns:a16="http://schemas.microsoft.com/office/drawing/2014/main" id="{6F3BB2C0-775C-1D57-22FC-833E033D32B9}"/>
              </a:ext>
            </a:extLst>
          </p:cNvPr>
          <p:cNvSpPr txBox="1">
            <a:spLocks/>
          </p:cNvSpPr>
          <p:nvPr/>
        </p:nvSpPr>
        <p:spPr bwMode="auto">
          <a:xfrm>
            <a:off x="2451815" y="2151390"/>
            <a:ext cx="2425709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/>
              <a:t>Platform </a:t>
            </a:r>
            <a:r>
              <a:rPr lang="nl-NL" dirty="0" err="1"/>
              <a:t>agnostic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+ </a:t>
            </a:r>
            <a:r>
              <a:rPr lang="nl-NL" dirty="0" err="1"/>
              <a:t>edge</a:t>
            </a:r>
            <a:endParaRPr lang="nl-NL" dirty="0"/>
          </a:p>
        </p:txBody>
      </p:sp>
      <p:sp>
        <p:nvSpPr>
          <p:cNvPr id="115" name="Tijdelijke aanduiding voor inhoud 1">
            <a:extLst>
              <a:ext uri="{FF2B5EF4-FFF2-40B4-BE49-F238E27FC236}">
                <a16:creationId xmlns:a16="http://schemas.microsoft.com/office/drawing/2014/main" id="{44C23E91-C62C-D651-36D4-1CFBAABAEE6D}"/>
              </a:ext>
            </a:extLst>
          </p:cNvPr>
          <p:cNvSpPr txBox="1">
            <a:spLocks/>
          </p:cNvSpPr>
          <p:nvPr/>
        </p:nvSpPr>
        <p:spPr bwMode="auto">
          <a:xfrm>
            <a:off x="7195592" y="2151390"/>
            <a:ext cx="2425709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 err="1"/>
              <a:t>Extensible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pluggable</a:t>
            </a:r>
            <a:endParaRPr lang="nl-NL" dirty="0"/>
          </a:p>
        </p:txBody>
      </p:sp>
      <p:sp>
        <p:nvSpPr>
          <p:cNvPr id="116" name="Tijdelijke aanduiding voor inhoud 1">
            <a:extLst>
              <a:ext uri="{FF2B5EF4-FFF2-40B4-BE49-F238E27FC236}">
                <a16:creationId xmlns:a16="http://schemas.microsoft.com/office/drawing/2014/main" id="{78CDB137-41C0-D95E-AE87-22901604AF8A}"/>
              </a:ext>
            </a:extLst>
          </p:cNvPr>
          <p:cNvSpPr txBox="1">
            <a:spLocks/>
          </p:cNvSpPr>
          <p:nvPr/>
        </p:nvSpPr>
        <p:spPr bwMode="auto">
          <a:xfrm>
            <a:off x="4466806" y="2151390"/>
            <a:ext cx="2759561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dirty="0"/>
              <a:t>Consistent, portable, open </a:t>
            </a:r>
            <a:r>
              <a:rPr lang="nl-NL" dirty="0" err="1"/>
              <a:t>APIs</a:t>
            </a:r>
            <a:endParaRPr lang="nl-NL" dirty="0"/>
          </a:p>
        </p:txBody>
      </p:sp>
      <p:sp>
        <p:nvSpPr>
          <p:cNvPr id="117" name="Tijdelijke aanduiding voor inhoud 1">
            <a:extLst>
              <a:ext uri="{FF2B5EF4-FFF2-40B4-BE49-F238E27FC236}">
                <a16:creationId xmlns:a16="http://schemas.microsoft.com/office/drawing/2014/main" id="{D242DFB4-76B0-C0A0-1817-BD33A7FEC504}"/>
              </a:ext>
            </a:extLst>
          </p:cNvPr>
          <p:cNvSpPr txBox="1">
            <a:spLocks/>
          </p:cNvSpPr>
          <p:nvPr/>
        </p:nvSpPr>
        <p:spPr bwMode="auto">
          <a:xfrm>
            <a:off x="6054720" y="4226436"/>
            <a:ext cx="2425709" cy="4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0" fontAlgn="base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nl-NL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Community </a:t>
            </a:r>
            <a:r>
              <a:rPr lang="nl-NL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driven</a:t>
            </a:r>
            <a:r>
              <a:rPr lang="nl-NL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nl-NL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vendor</a:t>
            </a:r>
            <a:r>
              <a:rPr lang="nl-NL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nl-NL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neutral</a:t>
            </a:r>
            <a:endParaRPr lang="nl-N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72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Blazor</a:t>
            </a:r>
            <a:r>
              <a:rPr lang="nl-NL" dirty="0">
                <a:solidFill>
                  <a:schemeClr val="bg1"/>
                </a:solidFill>
              </a:rPr>
              <a:t> demo app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Building </a:t>
            </a:r>
            <a:r>
              <a:rPr lang="nl-NL" dirty="0" err="1"/>
              <a:t>blocks</a:t>
            </a:r>
            <a:r>
              <a:rPr lang="nl-NL" dirty="0"/>
              <a:t>:</a:t>
            </a:r>
          </a:p>
          <a:p>
            <a:r>
              <a:rPr lang="nl-NL" dirty="0"/>
              <a:t>Service </a:t>
            </a:r>
            <a:r>
              <a:rPr lang="nl-NL" dirty="0" err="1"/>
              <a:t>Invocation</a:t>
            </a:r>
            <a:endParaRPr lang="nl-NL" dirty="0"/>
          </a:p>
          <a:p>
            <a:r>
              <a:rPr lang="nl-NL" dirty="0"/>
              <a:t>State Management</a:t>
            </a:r>
          </a:p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Subscribe</a:t>
            </a:r>
            <a:endParaRPr lang="nl-NL" dirty="0"/>
          </a:p>
          <a:p>
            <a:r>
              <a:rPr lang="nl-NL" dirty="0" err="1"/>
              <a:t>Secret</a:t>
            </a:r>
            <a:r>
              <a:rPr lang="nl-NL" dirty="0"/>
              <a:t> store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1026" name="Picture 2" descr="Blazor - Wikipedia">
            <a:extLst>
              <a:ext uri="{FF2B5EF4-FFF2-40B4-BE49-F238E27FC236}">
                <a16:creationId xmlns:a16="http://schemas.microsoft.com/office/drawing/2014/main" id="{57FAB381-E9DA-8499-4D62-8EBEC62A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75" y="16207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5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2E5F5F2-1FB0-4BDC-8C6C-273EEA53A640}"/>
              </a:ext>
            </a:extLst>
          </p:cNvPr>
          <p:cNvSpPr/>
          <p:nvPr/>
        </p:nvSpPr>
        <p:spPr bwMode="auto">
          <a:xfrm>
            <a:off x="1614491" y="1161669"/>
            <a:ext cx="5988287" cy="3896765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205740" rIns="6858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endParaRPr lang="en-US" sz="1500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278757-C554-47FA-A8D9-8A9BAC676D49}"/>
              </a:ext>
            </a:extLst>
          </p:cNvPr>
          <p:cNvGrpSpPr/>
          <p:nvPr/>
        </p:nvGrpSpPr>
        <p:grpSpPr>
          <a:xfrm>
            <a:off x="4148891" y="3638876"/>
            <a:ext cx="3228668" cy="667952"/>
            <a:chOff x="4716106" y="2300985"/>
            <a:chExt cx="5120640" cy="105936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D7BF9D9-2697-46E7-B89E-17D7446C051D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68580" rIns="6858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49" name="Rounded Rectangle 5">
              <a:extLst>
                <a:ext uri="{FF2B5EF4-FFF2-40B4-BE49-F238E27FC236}">
                  <a16:creationId xmlns:a16="http://schemas.microsoft.com/office/drawing/2014/main" id="{ED4CE119-7D2D-4A65-BB1D-B04B40FF5906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50" name="Rounded Rectangle 5">
              <a:extLst>
                <a:ext uri="{FF2B5EF4-FFF2-40B4-BE49-F238E27FC236}">
                  <a16:creationId xmlns:a16="http://schemas.microsoft.com/office/drawing/2014/main" id="{8285F4D9-AE08-4D3F-B280-BF79D0B9994D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750" dirty="0">
                  <a:solidFill>
                    <a:schemeClr val="tx1"/>
                  </a:solidFill>
                  <a:latin typeface="+mj-lt"/>
                </a:rPr>
                <a:t>Order API</a:t>
              </a:r>
            </a:p>
          </p:txBody>
        </p:sp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CD922EE3-181B-49EF-9141-4B5E447E9260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52" name="Rounded Rectangle 5">
              <a:extLst>
                <a:ext uri="{FF2B5EF4-FFF2-40B4-BE49-F238E27FC236}">
                  <a16:creationId xmlns:a16="http://schemas.microsoft.com/office/drawing/2014/main" id="{7A23DFC2-44CF-4E9A-AFD4-ADB82D1A0179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5B4A29D-9C53-42F0-B84C-A2BCFA234B79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3048"/>
              <a:chOff x="8089308" y="2926711"/>
              <a:chExt cx="1309074" cy="183048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BFC414-24DB-44E6-9342-1E3E2B4360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90CA77E-8274-4508-9EAC-D31E245D9630}"/>
                  </a:ext>
                </a:extLst>
              </p:cNvPr>
              <p:cNvSpPr/>
              <p:nvPr/>
            </p:nvSpPr>
            <p:spPr>
              <a:xfrm>
                <a:off x="8413324" y="2926711"/>
                <a:ext cx="678644" cy="183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>
                    <a:solidFill>
                      <a:srgbClr val="1A1A1A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B47F9A9-0D1E-41A9-A8BE-DC54395597A1}"/>
              </a:ext>
            </a:extLst>
          </p:cNvPr>
          <p:cNvGrpSpPr/>
          <p:nvPr/>
        </p:nvGrpSpPr>
        <p:grpSpPr>
          <a:xfrm>
            <a:off x="4148891" y="2976889"/>
            <a:ext cx="3228668" cy="667952"/>
            <a:chOff x="4716106" y="2300985"/>
            <a:chExt cx="5120640" cy="105936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028D19-0FBF-4B24-A68B-087964769F6B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68580" rIns="6858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60" name="Rounded Rectangle 5">
              <a:extLst>
                <a:ext uri="{FF2B5EF4-FFF2-40B4-BE49-F238E27FC236}">
                  <a16:creationId xmlns:a16="http://schemas.microsoft.com/office/drawing/2014/main" id="{CED90F74-4C08-49BE-BF67-39BC7B836C3D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61" name="Rounded Rectangle 5">
              <a:extLst>
                <a:ext uri="{FF2B5EF4-FFF2-40B4-BE49-F238E27FC236}">
                  <a16:creationId xmlns:a16="http://schemas.microsoft.com/office/drawing/2014/main" id="{BB98267F-3ADE-4F9F-B7F1-398063F9A555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750" dirty="0">
                  <a:solidFill>
                    <a:schemeClr val="tx1"/>
                  </a:solidFill>
                  <a:latin typeface="+mj-lt"/>
                </a:rPr>
                <a:t>Vacations API</a:t>
              </a:r>
            </a:p>
          </p:txBody>
        </p:sp>
        <p:sp>
          <p:nvSpPr>
            <p:cNvPr id="62" name="Rounded Rectangle 5">
              <a:extLst>
                <a:ext uri="{FF2B5EF4-FFF2-40B4-BE49-F238E27FC236}">
                  <a16:creationId xmlns:a16="http://schemas.microsoft.com/office/drawing/2014/main" id="{4AABAB72-1CE7-4996-BA36-F9D8B70F1D06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63" name="Rounded Rectangle 5">
              <a:extLst>
                <a:ext uri="{FF2B5EF4-FFF2-40B4-BE49-F238E27FC236}">
                  <a16:creationId xmlns:a16="http://schemas.microsoft.com/office/drawing/2014/main" id="{C993BE92-6A7B-4456-9C5C-3B25923C3F04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7E6593F-2A15-4E34-A500-3F27F16FAACE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3048"/>
              <a:chOff x="8089308" y="2926711"/>
              <a:chExt cx="1309074" cy="183048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260CE90-3C47-4C08-8E38-E9A5F1A145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9EAE052-65AF-4B69-B501-97C0889A3988}"/>
                  </a:ext>
                </a:extLst>
              </p:cNvPr>
              <p:cNvSpPr/>
              <p:nvPr/>
            </p:nvSpPr>
            <p:spPr>
              <a:xfrm>
                <a:off x="8413324" y="2926711"/>
                <a:ext cx="678644" cy="183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>
                    <a:solidFill>
                      <a:srgbClr val="1A1A1A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591C163-C70B-4D9C-88BC-C0FA500CA772}"/>
              </a:ext>
            </a:extLst>
          </p:cNvPr>
          <p:cNvCxnSpPr>
            <a:cxnSpLocks/>
          </p:cNvCxnSpPr>
          <p:nvPr/>
        </p:nvCxnSpPr>
        <p:spPr>
          <a:xfrm>
            <a:off x="4726981" y="2871257"/>
            <a:ext cx="3091805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33F16937-B07E-490A-BE99-FCF7A18DC98E}"/>
              </a:ext>
            </a:extLst>
          </p:cNvPr>
          <p:cNvSpPr/>
          <p:nvPr/>
        </p:nvSpPr>
        <p:spPr>
          <a:xfrm>
            <a:off x="5946179" y="2821233"/>
            <a:ext cx="796828" cy="1385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/>
            <a:r>
              <a:rPr lang="en-US" sz="675" dirty="0">
                <a:solidFill>
                  <a:schemeClr val="accent1"/>
                </a:solidFill>
                <a:cs typeface="Segoe UI Semibold" panose="020B0702040204020203" pitchFamily="34" charset="0"/>
              </a:rPr>
              <a:t>State management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5CBDB6D-63B6-45D5-BB1B-ABC7EBFDB878}"/>
              </a:ext>
            </a:extLst>
          </p:cNvPr>
          <p:cNvGrpSpPr/>
          <p:nvPr/>
        </p:nvGrpSpPr>
        <p:grpSpPr>
          <a:xfrm>
            <a:off x="4148891" y="1320010"/>
            <a:ext cx="3228668" cy="667952"/>
            <a:chOff x="4716106" y="2300985"/>
            <a:chExt cx="5120640" cy="105936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895362-1111-4369-A8E4-E1E8112118F6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68580" rIns="6858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84" name="Rounded Rectangle 5">
              <a:extLst>
                <a:ext uri="{FF2B5EF4-FFF2-40B4-BE49-F238E27FC236}">
                  <a16:creationId xmlns:a16="http://schemas.microsoft.com/office/drawing/2014/main" id="{C2824BDF-FDED-40D5-B716-D7AF969789DD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90" name="Rounded Rectangle 5">
              <a:extLst>
                <a:ext uri="{FF2B5EF4-FFF2-40B4-BE49-F238E27FC236}">
                  <a16:creationId xmlns:a16="http://schemas.microsoft.com/office/drawing/2014/main" id="{FD331C5E-57F4-4E94-AA3A-85DB8674C44B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750" dirty="0" err="1">
                  <a:solidFill>
                    <a:schemeClr val="tx1"/>
                  </a:solidFill>
                  <a:latin typeface="+mj-lt"/>
                </a:rPr>
                <a:t>Blazor</a:t>
              </a:r>
              <a:r>
                <a:rPr lang="en-US" sz="750" dirty="0">
                  <a:solidFill>
                    <a:schemeClr val="tx1"/>
                  </a:solidFill>
                  <a:latin typeface="+mj-lt"/>
                </a:rPr>
                <a:t> Frontend</a:t>
              </a:r>
            </a:p>
          </p:txBody>
        </p:sp>
        <p:sp>
          <p:nvSpPr>
            <p:cNvPr id="91" name="Rounded Rectangle 5">
              <a:extLst>
                <a:ext uri="{FF2B5EF4-FFF2-40B4-BE49-F238E27FC236}">
                  <a16:creationId xmlns:a16="http://schemas.microsoft.com/office/drawing/2014/main" id="{1014AF43-E107-4D0C-AA2A-878010E881D9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92" name="Rounded Rectangle 5">
              <a:extLst>
                <a:ext uri="{FF2B5EF4-FFF2-40B4-BE49-F238E27FC236}">
                  <a16:creationId xmlns:a16="http://schemas.microsoft.com/office/drawing/2014/main" id="{626E6981-11B5-4808-AB62-63F76755D12B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1B48179-8CA3-47FC-BAF8-16EE34B566FF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3048"/>
              <a:chOff x="8089308" y="2926711"/>
              <a:chExt cx="1309074" cy="18304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D9288317-C155-456C-81EA-6854D9F4EE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C5C4FE0-EB82-41B1-80E0-1EBF35414956}"/>
                  </a:ext>
                </a:extLst>
              </p:cNvPr>
              <p:cNvSpPr/>
              <p:nvPr/>
            </p:nvSpPr>
            <p:spPr>
              <a:xfrm>
                <a:off x="8413324" y="2926711"/>
                <a:ext cx="678644" cy="183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>
                    <a:solidFill>
                      <a:srgbClr val="1A1A1A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22D966D-DD26-408C-97A0-209002AC8BEB}"/>
              </a:ext>
            </a:extLst>
          </p:cNvPr>
          <p:cNvGrpSpPr/>
          <p:nvPr/>
        </p:nvGrpSpPr>
        <p:grpSpPr>
          <a:xfrm>
            <a:off x="4148891" y="1988334"/>
            <a:ext cx="3228668" cy="667952"/>
            <a:chOff x="4716106" y="2300985"/>
            <a:chExt cx="5120640" cy="105936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BAD9CD2-B517-4F2E-B633-FB3CB5B57400}"/>
                </a:ext>
              </a:extLst>
            </p:cNvPr>
            <p:cNvSpPr/>
            <p:nvPr/>
          </p:nvSpPr>
          <p:spPr bwMode="auto">
            <a:xfrm>
              <a:off x="4716106" y="2300985"/>
              <a:ext cx="5120640" cy="1059367"/>
            </a:xfrm>
            <a:prstGeom prst="rect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524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68580" rIns="6858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rgbClr val="1A1A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Pod</a:t>
              </a:r>
            </a:p>
          </p:txBody>
        </p:sp>
        <p:sp>
          <p:nvSpPr>
            <p:cNvPr id="82" name="Rounded Rectangle 5">
              <a:extLst>
                <a:ext uri="{FF2B5EF4-FFF2-40B4-BE49-F238E27FC236}">
                  <a16:creationId xmlns:a16="http://schemas.microsoft.com/office/drawing/2014/main" id="{4D8F9892-0B01-4B14-B605-14730EC378D6}"/>
                </a:ext>
              </a:extLst>
            </p:cNvPr>
            <p:cNvSpPr/>
            <p:nvPr/>
          </p:nvSpPr>
          <p:spPr bwMode="auto">
            <a:xfrm>
              <a:off x="7995195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B1CB323F-67D7-445B-9C46-08DCE04AB2AA}"/>
                </a:ext>
              </a:extLst>
            </p:cNvPr>
            <p:cNvSpPr/>
            <p:nvPr/>
          </p:nvSpPr>
          <p:spPr bwMode="auto">
            <a:xfrm>
              <a:off x="8132355" y="2696812"/>
              <a:ext cx="1463040" cy="4542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750" dirty="0">
                  <a:solidFill>
                    <a:schemeClr val="tx1"/>
                  </a:solidFill>
                  <a:latin typeface="+mj-lt"/>
                </a:rPr>
                <a:t>Favorites API</a:t>
              </a:r>
            </a:p>
          </p:txBody>
        </p:sp>
        <p:sp>
          <p:nvSpPr>
            <p:cNvPr id="85" name="Rounded Rectangle 5">
              <a:extLst>
                <a:ext uri="{FF2B5EF4-FFF2-40B4-BE49-F238E27FC236}">
                  <a16:creationId xmlns:a16="http://schemas.microsoft.com/office/drawing/2014/main" id="{EC309920-3A3A-4F4B-AC9A-DBA6F3534670}"/>
                </a:ext>
              </a:extLst>
            </p:cNvPr>
            <p:cNvSpPr/>
            <p:nvPr/>
          </p:nvSpPr>
          <p:spPr bwMode="auto">
            <a:xfrm>
              <a:off x="4811077" y="2390384"/>
              <a:ext cx="1737360" cy="872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>
                  <a:alpha val="50000"/>
                </a:prstClr>
              </a:inn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1028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>
                <a:defRPr/>
              </a:pPr>
              <a:r>
                <a:rPr lang="en-US" sz="600" spc="225">
                  <a:solidFill>
                    <a:schemeClr val="tx1"/>
                  </a:solidFill>
                  <a:latin typeface="+mj-lt"/>
                </a:rPr>
                <a:t>CONTAINER</a:t>
              </a:r>
            </a:p>
          </p:txBody>
        </p:sp>
        <p:sp>
          <p:nvSpPr>
            <p:cNvPr id="86" name="Rounded Rectangle 5">
              <a:extLst>
                <a:ext uri="{FF2B5EF4-FFF2-40B4-BE49-F238E27FC236}">
                  <a16:creationId xmlns:a16="http://schemas.microsoft.com/office/drawing/2014/main" id="{68FCB45A-3695-43AB-A796-4F318E1A679C}"/>
                </a:ext>
              </a:extLst>
            </p:cNvPr>
            <p:cNvSpPr/>
            <p:nvPr/>
          </p:nvSpPr>
          <p:spPr bwMode="auto">
            <a:xfrm>
              <a:off x="4948237" y="2696812"/>
              <a:ext cx="1463040" cy="4542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>
                  <a:solidFill>
                    <a:schemeClr val="bg1"/>
                  </a:solidFill>
                  <a:latin typeface="+mj-lt"/>
                </a:rPr>
                <a:t>Dapr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022FC64-1C57-42CD-BF1E-4A02213F6ED0}"/>
                </a:ext>
              </a:extLst>
            </p:cNvPr>
            <p:cNvGrpSpPr/>
            <p:nvPr/>
          </p:nvGrpSpPr>
          <p:grpSpPr>
            <a:xfrm>
              <a:off x="6607814" y="2833245"/>
              <a:ext cx="1309074" cy="183048"/>
              <a:chOff x="8089308" y="2926711"/>
              <a:chExt cx="1309074" cy="183048"/>
            </a:xfrm>
          </p:grpSpPr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853CB3D-14B3-4104-B158-870855132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89308" y="3014872"/>
                <a:ext cx="1309074" cy="0"/>
              </a:xfrm>
              <a:prstGeom prst="straightConnector1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0CBDCE7-F962-4B70-AAAA-FD61A07B0570}"/>
                  </a:ext>
                </a:extLst>
              </p:cNvPr>
              <p:cNvSpPr/>
              <p:nvPr/>
            </p:nvSpPr>
            <p:spPr>
              <a:xfrm>
                <a:off x="8413324" y="2926711"/>
                <a:ext cx="678644" cy="1830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>
                    <a:solidFill>
                      <a:srgbClr val="1A1A1A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Dapr API</a:t>
                </a:r>
              </a:p>
            </p:txBody>
          </p:sp>
        </p:grp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7D358F0-8185-4A4A-AF38-98AB18724016}"/>
              </a:ext>
            </a:extLst>
          </p:cNvPr>
          <p:cNvCxnSpPr>
            <a:cxnSpLocks/>
          </p:cNvCxnSpPr>
          <p:nvPr/>
        </p:nvCxnSpPr>
        <p:spPr>
          <a:xfrm flipH="1">
            <a:off x="3862668" y="4090913"/>
            <a:ext cx="392152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23D9A85-3446-4D22-ADD4-EAB722A29BD1}"/>
              </a:ext>
            </a:extLst>
          </p:cNvPr>
          <p:cNvCxnSpPr>
            <a:cxnSpLocks/>
          </p:cNvCxnSpPr>
          <p:nvPr/>
        </p:nvCxnSpPr>
        <p:spPr>
          <a:xfrm flipH="1">
            <a:off x="7311865" y="3368077"/>
            <a:ext cx="676478" cy="0"/>
          </a:xfrm>
          <a:prstGeom prst="straightConnector1">
            <a:avLst/>
          </a:prstGeom>
          <a:ln w="22225">
            <a:solidFill>
              <a:schemeClr val="accent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77F9D02-8423-4B64-8C45-19919161B33F}"/>
              </a:ext>
            </a:extLst>
          </p:cNvPr>
          <p:cNvSpPr/>
          <p:nvPr/>
        </p:nvSpPr>
        <p:spPr bwMode="auto">
          <a:xfrm>
            <a:off x="7808961" y="1893278"/>
            <a:ext cx="890093" cy="1107648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137160" rIns="6858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defRPr/>
            </a:pPr>
            <a:r>
              <a:rPr lang="en-US" sz="12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State store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B747C5D-EDAA-4D10-84B2-A6C676FB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637" y="2494809"/>
            <a:ext cx="352741" cy="3252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E3AC3F-1BA7-AA3D-CD93-BE32EABD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3047" y="3130027"/>
            <a:ext cx="447331" cy="44733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95E2CF-C93E-22F2-B40C-54B98428E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9655" y="888789"/>
            <a:ext cx="412296" cy="412296"/>
          </a:xfrm>
          <a:prstGeom prst="rect">
            <a:avLst/>
          </a:prstGeom>
        </p:spPr>
      </p:pic>
      <p:sp>
        <p:nvSpPr>
          <p:cNvPr id="110" name="Rectangle 96">
            <a:extLst>
              <a:ext uri="{FF2B5EF4-FFF2-40B4-BE49-F238E27FC236}">
                <a16:creationId xmlns:a16="http://schemas.microsoft.com/office/drawing/2014/main" id="{6DD54A8A-8881-C928-9BD3-96D715AADEE6}"/>
              </a:ext>
            </a:extLst>
          </p:cNvPr>
          <p:cNvSpPr/>
          <p:nvPr/>
        </p:nvSpPr>
        <p:spPr bwMode="auto">
          <a:xfrm>
            <a:off x="2972575" y="3141420"/>
            <a:ext cx="890093" cy="1107648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137160" rIns="6858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defRPr/>
            </a:pPr>
            <a:r>
              <a:rPr lang="en-US" sz="12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 Sub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E37E1A-2778-E7A8-610A-B7E0FCEB60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2757" y="3659045"/>
            <a:ext cx="294836" cy="294836"/>
          </a:xfrm>
          <a:prstGeom prst="rect">
            <a:avLst/>
          </a:prstGeom>
        </p:spPr>
      </p:pic>
      <p:cxnSp>
        <p:nvCxnSpPr>
          <p:cNvPr id="115" name="Straight Arrow Connector 269">
            <a:extLst>
              <a:ext uri="{FF2B5EF4-FFF2-40B4-BE49-F238E27FC236}">
                <a16:creationId xmlns:a16="http://schemas.microsoft.com/office/drawing/2014/main" id="{F784BBB3-CA88-7ED1-E8CF-6BAAD367CEDC}"/>
              </a:ext>
            </a:extLst>
          </p:cNvPr>
          <p:cNvCxnSpPr>
            <a:cxnSpLocks/>
          </p:cNvCxnSpPr>
          <p:nvPr/>
        </p:nvCxnSpPr>
        <p:spPr>
          <a:xfrm>
            <a:off x="3397582" y="1698879"/>
            <a:ext cx="0" cy="1446351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268">
            <a:extLst>
              <a:ext uri="{FF2B5EF4-FFF2-40B4-BE49-F238E27FC236}">
                <a16:creationId xmlns:a16="http://schemas.microsoft.com/office/drawing/2014/main" id="{7867A482-3E88-F997-5CED-9F8DE539C645}"/>
              </a:ext>
            </a:extLst>
          </p:cNvPr>
          <p:cNvCxnSpPr>
            <a:cxnSpLocks/>
          </p:cNvCxnSpPr>
          <p:nvPr/>
        </p:nvCxnSpPr>
        <p:spPr>
          <a:xfrm>
            <a:off x="3397582" y="1711198"/>
            <a:ext cx="835547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8FD541A-0206-49E7-AD78-3B1F8D66D9ED}"/>
              </a:ext>
            </a:extLst>
          </p:cNvPr>
          <p:cNvCxnSpPr>
            <a:cxnSpLocks/>
          </p:cNvCxnSpPr>
          <p:nvPr/>
        </p:nvCxnSpPr>
        <p:spPr>
          <a:xfrm>
            <a:off x="4726981" y="2606481"/>
            <a:ext cx="5357" cy="269807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261">
            <a:extLst>
              <a:ext uri="{FF2B5EF4-FFF2-40B4-BE49-F238E27FC236}">
                <a16:creationId xmlns:a16="http://schemas.microsoft.com/office/drawing/2014/main" id="{03892DB9-2224-9DBA-E3CA-A14A0A74E24C}"/>
              </a:ext>
            </a:extLst>
          </p:cNvPr>
          <p:cNvSpPr/>
          <p:nvPr/>
        </p:nvSpPr>
        <p:spPr>
          <a:xfrm>
            <a:off x="3010976" y="2020695"/>
            <a:ext cx="796828" cy="138500"/>
          </a:xfrm>
          <a:prstGeom prst="rect">
            <a:avLst/>
          </a:prstGeom>
          <a:solidFill>
            <a:schemeClr val="bg1">
              <a:lumMod val="95000"/>
            </a:schemeClr>
          </a:solidFill>
          <a:ln w="10795" cap="flat" cmpd="sng" algn="ctr">
            <a:noFill/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/>
            <a:r>
              <a:rPr lang="en-US" sz="675" dirty="0">
                <a:solidFill>
                  <a:schemeClr val="accent1"/>
                </a:solidFill>
                <a:cs typeface="Segoe UI Semibold" panose="020B0702040204020203" pitchFamily="34" charset="0"/>
              </a:rPr>
              <a:t>Pub Sub</a:t>
            </a:r>
          </a:p>
        </p:txBody>
      </p:sp>
      <p:sp>
        <p:nvSpPr>
          <p:cNvPr id="118" name="Rectangle 96">
            <a:extLst>
              <a:ext uri="{FF2B5EF4-FFF2-40B4-BE49-F238E27FC236}">
                <a16:creationId xmlns:a16="http://schemas.microsoft.com/office/drawing/2014/main" id="{E7D60BC9-7FFA-0642-88DA-6006BFB95B1F}"/>
              </a:ext>
            </a:extLst>
          </p:cNvPr>
          <p:cNvSpPr/>
          <p:nvPr/>
        </p:nvSpPr>
        <p:spPr bwMode="auto">
          <a:xfrm>
            <a:off x="7779029" y="3848971"/>
            <a:ext cx="890093" cy="1107648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137160" rIns="6858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defRPr/>
            </a:pPr>
            <a:r>
              <a:rPr lang="en-US" sz="12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Secret Store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EA70841-BC50-E1AB-AE7A-E7BF16125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88343" y="4402795"/>
            <a:ext cx="471463" cy="471463"/>
          </a:xfrm>
          <a:prstGeom prst="rect">
            <a:avLst/>
          </a:prstGeom>
        </p:spPr>
      </p:pic>
      <p:sp>
        <p:nvSpPr>
          <p:cNvPr id="119" name="Rectangle 96">
            <a:extLst>
              <a:ext uri="{FF2B5EF4-FFF2-40B4-BE49-F238E27FC236}">
                <a16:creationId xmlns:a16="http://schemas.microsoft.com/office/drawing/2014/main" id="{7C7712D4-D9BB-1C74-6F76-1795DABBC914}"/>
              </a:ext>
            </a:extLst>
          </p:cNvPr>
          <p:cNvSpPr/>
          <p:nvPr/>
        </p:nvSpPr>
        <p:spPr bwMode="auto">
          <a:xfrm>
            <a:off x="2042175" y="1429379"/>
            <a:ext cx="890093" cy="1107648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2000" sy="102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137160" rIns="6858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>
              <a:defRPr/>
            </a:pPr>
            <a:r>
              <a:rPr lang="en-US" sz="1200" dirty="0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Service Invocation</a:t>
            </a:r>
          </a:p>
        </p:txBody>
      </p:sp>
      <p:cxnSp>
        <p:nvCxnSpPr>
          <p:cNvPr id="120" name="Straight Arrow Connector 268">
            <a:extLst>
              <a:ext uri="{FF2B5EF4-FFF2-40B4-BE49-F238E27FC236}">
                <a16:creationId xmlns:a16="http://schemas.microsoft.com/office/drawing/2014/main" id="{29A2C3E3-4E64-7300-98B8-FE973B3AB11E}"/>
              </a:ext>
            </a:extLst>
          </p:cNvPr>
          <p:cNvCxnSpPr>
            <a:cxnSpLocks/>
          </p:cNvCxnSpPr>
          <p:nvPr/>
        </p:nvCxnSpPr>
        <p:spPr>
          <a:xfrm>
            <a:off x="2926172" y="2395944"/>
            <a:ext cx="1300888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68">
            <a:extLst>
              <a:ext uri="{FF2B5EF4-FFF2-40B4-BE49-F238E27FC236}">
                <a16:creationId xmlns:a16="http://schemas.microsoft.com/office/drawing/2014/main" id="{A9C26692-1A81-225F-86B3-B57BFE4527BF}"/>
              </a:ext>
            </a:extLst>
          </p:cNvPr>
          <p:cNvCxnSpPr>
            <a:cxnSpLocks/>
          </p:cNvCxnSpPr>
          <p:nvPr/>
        </p:nvCxnSpPr>
        <p:spPr>
          <a:xfrm>
            <a:off x="2932241" y="1569587"/>
            <a:ext cx="1300888" cy="0"/>
          </a:xfrm>
          <a:prstGeom prst="straightConnector1">
            <a:avLst/>
          </a:prstGeom>
          <a:ln w="22225">
            <a:solidFill>
              <a:schemeClr val="accent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hthoek 121">
            <a:extLst>
              <a:ext uri="{FF2B5EF4-FFF2-40B4-BE49-F238E27FC236}">
                <a16:creationId xmlns:a16="http://schemas.microsoft.com/office/drawing/2014/main" id="{6F2DD2DE-00C8-90F3-C88C-F09879B09CA0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3" name="Afbeelding 122">
            <a:extLst>
              <a:ext uri="{FF2B5EF4-FFF2-40B4-BE49-F238E27FC236}">
                <a16:creationId xmlns:a16="http://schemas.microsoft.com/office/drawing/2014/main" id="{3AC18300-9DFF-A92B-4B8C-5BB4609CDE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124" name="Titel 5">
            <a:extLst>
              <a:ext uri="{FF2B5EF4-FFF2-40B4-BE49-F238E27FC236}">
                <a16:creationId xmlns:a16="http://schemas.microsoft.com/office/drawing/2014/main" id="{93252EF0-71F8-4A09-FAAE-8C49D83D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sz="3300" dirty="0">
                <a:solidFill>
                  <a:schemeClr val="bg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265205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Let’s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dive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into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source code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Building </a:t>
            </a:r>
            <a:r>
              <a:rPr lang="nl-NL" dirty="0" err="1"/>
              <a:t>blocks</a:t>
            </a:r>
            <a:r>
              <a:rPr lang="nl-NL" dirty="0"/>
              <a:t>:</a:t>
            </a:r>
          </a:p>
          <a:p>
            <a:r>
              <a:rPr lang="nl-NL" dirty="0"/>
              <a:t>Service </a:t>
            </a:r>
            <a:r>
              <a:rPr lang="nl-NL" dirty="0" err="1"/>
              <a:t>Invocation</a:t>
            </a:r>
            <a:endParaRPr lang="nl-NL" dirty="0"/>
          </a:p>
          <a:p>
            <a:r>
              <a:rPr lang="nl-NL" dirty="0"/>
              <a:t>State Management</a:t>
            </a:r>
          </a:p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Subscribe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1026" name="Picture 2" descr="Blazor - Wikipedia">
            <a:extLst>
              <a:ext uri="{FF2B5EF4-FFF2-40B4-BE49-F238E27FC236}">
                <a16:creationId xmlns:a16="http://schemas.microsoft.com/office/drawing/2014/main" id="{57FAB381-E9DA-8499-4D62-8EBEC62A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375" y="16207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0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 err="1"/>
              <a:t>Who</a:t>
            </a:r>
            <a:r>
              <a:rPr lang="nl-NL" sz="1600" dirty="0"/>
              <a:t> </a:t>
            </a:r>
            <a:r>
              <a:rPr lang="nl-NL" sz="1600" dirty="0" err="1"/>
              <a:t>am</a:t>
            </a:r>
            <a:r>
              <a:rPr lang="nl-NL" sz="1600" dirty="0"/>
              <a:t> I</a:t>
            </a:r>
          </a:p>
          <a:p>
            <a:r>
              <a:rPr lang="nl-NL" sz="1600" dirty="0" err="1"/>
              <a:t>Dapr</a:t>
            </a:r>
            <a:r>
              <a:rPr lang="nl-NL" sz="1600" dirty="0"/>
              <a:t> –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why</a:t>
            </a:r>
            <a:r>
              <a:rPr lang="nl-NL" sz="1600" dirty="0"/>
              <a:t> </a:t>
            </a:r>
            <a:r>
              <a:rPr lang="nl-NL" sz="1600" dirty="0" err="1"/>
              <a:t>and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</a:t>
            </a:r>
            <a:r>
              <a:rPr lang="nl-NL" sz="1600" dirty="0" err="1"/>
              <a:t>what</a:t>
            </a:r>
            <a:endParaRPr lang="nl-NL" sz="1600" dirty="0"/>
          </a:p>
          <a:p>
            <a:r>
              <a:rPr lang="nl-NL" sz="1600" dirty="0"/>
              <a:t>Play </a:t>
            </a:r>
            <a:r>
              <a:rPr lang="nl-NL" sz="1600" dirty="0" err="1"/>
              <a:t>with</a:t>
            </a:r>
            <a:r>
              <a:rPr lang="nl-NL" sz="1600" dirty="0"/>
              <a:t> </a:t>
            </a:r>
            <a:r>
              <a:rPr lang="nl-NL" sz="1600" dirty="0" err="1"/>
              <a:t>Dapr</a:t>
            </a:r>
            <a:r>
              <a:rPr lang="nl-NL" sz="1600" dirty="0"/>
              <a:t> sidecar</a:t>
            </a:r>
          </a:p>
          <a:p>
            <a:r>
              <a:rPr lang="nl-NL" sz="1600" dirty="0" err="1"/>
              <a:t>Blazor</a:t>
            </a:r>
            <a:r>
              <a:rPr lang="nl-NL" sz="1600" dirty="0"/>
              <a:t> sample app</a:t>
            </a:r>
          </a:p>
          <a:p>
            <a:r>
              <a:rPr lang="nl-NL" sz="1600" dirty="0" err="1"/>
              <a:t>Deploy</a:t>
            </a:r>
            <a:r>
              <a:rPr lang="nl-NL" sz="1600" dirty="0"/>
              <a:t> </a:t>
            </a:r>
            <a:r>
              <a:rPr lang="nl-NL" sz="1600" dirty="0" err="1"/>
              <a:t>to</a:t>
            </a:r>
            <a:r>
              <a:rPr lang="nl-NL" sz="1600" dirty="0"/>
              <a:t> Azure </a:t>
            </a:r>
            <a:r>
              <a:rPr lang="nl-NL" sz="1600" dirty="0" err="1"/>
              <a:t>Kubernetes</a:t>
            </a:r>
            <a:r>
              <a:rPr lang="nl-NL" sz="1600" dirty="0"/>
              <a:t> Service</a:t>
            </a:r>
          </a:p>
          <a:p>
            <a:r>
              <a:rPr lang="nl-NL" sz="1600" dirty="0" err="1"/>
              <a:t>Diagnostics</a:t>
            </a:r>
            <a:endParaRPr lang="nl-NL" sz="1600" dirty="0"/>
          </a:p>
          <a:p>
            <a:r>
              <a:rPr lang="nl-NL" sz="1600" dirty="0"/>
              <a:t>Service </a:t>
            </a:r>
            <a:r>
              <a:rPr lang="nl-NL" sz="1600" dirty="0" err="1"/>
              <a:t>Mesh</a:t>
            </a:r>
            <a:r>
              <a:rPr lang="nl-NL" sz="1600" dirty="0"/>
              <a:t> versus </a:t>
            </a:r>
            <a:r>
              <a:rPr lang="nl-NL" sz="1600" dirty="0" err="1"/>
              <a:t>Dapr</a:t>
            </a:r>
            <a:endParaRPr lang="nl-NL" sz="1600" dirty="0"/>
          </a:p>
          <a:p>
            <a:r>
              <a:rPr lang="nl-NL" sz="1600" dirty="0" err="1"/>
              <a:t>Roadmap</a:t>
            </a:r>
            <a:endParaRPr lang="nl-NL" sz="1600" dirty="0"/>
          </a:p>
          <a:p>
            <a:r>
              <a:rPr lang="nl-NL" sz="1600" dirty="0" err="1"/>
              <a:t>Getting</a:t>
            </a:r>
            <a:r>
              <a:rPr lang="nl-NL" sz="1600" dirty="0"/>
              <a:t> </a:t>
            </a:r>
            <a:r>
              <a:rPr lang="nl-NL" sz="1600" dirty="0" err="1"/>
              <a:t>started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3" name="Graphic 2" descr="Aspiratie met effen opvulling">
            <a:extLst>
              <a:ext uri="{FF2B5EF4-FFF2-40B4-BE49-F238E27FC236}">
                <a16:creationId xmlns:a16="http://schemas.microsoft.com/office/drawing/2014/main" id="{A81C01C5-8648-F07A-7BE6-70E1DF3C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9724" y="1370013"/>
            <a:ext cx="3432553" cy="34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Dotnet</a:t>
            </a:r>
            <a:r>
              <a:rPr lang="nl-NL" dirty="0">
                <a:solidFill>
                  <a:schemeClr val="bg1"/>
                </a:solidFill>
              </a:rPr>
              <a:t> Hot </a:t>
            </a:r>
            <a:r>
              <a:rPr lang="nl-NL" dirty="0" err="1">
                <a:solidFill>
                  <a:schemeClr val="bg1"/>
                </a:solidFill>
              </a:rPr>
              <a:t>reload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Tye</a:t>
            </a:r>
            <a:r>
              <a:rPr lang="nl-NL" dirty="0"/>
              <a:t> is running ‘</a:t>
            </a:r>
            <a:r>
              <a:rPr lang="nl-NL" dirty="0" err="1"/>
              <a:t>dotnet</a:t>
            </a:r>
            <a:r>
              <a:rPr lang="nl-NL" dirty="0"/>
              <a:t> </a:t>
            </a:r>
            <a:r>
              <a:rPr lang="nl-NL" dirty="0" err="1"/>
              <a:t>watch</a:t>
            </a:r>
            <a:r>
              <a:rPr lang="nl-NL" dirty="0"/>
              <a:t> run’ </a:t>
            </a:r>
            <a:r>
              <a:rPr lang="nl-NL" dirty="0" err="1"/>
              <a:t>instead</a:t>
            </a:r>
            <a:r>
              <a:rPr lang="nl-NL" dirty="0"/>
              <a:t> of ‘</a:t>
            </a:r>
            <a:r>
              <a:rPr lang="nl-NL" dirty="0" err="1"/>
              <a:t>dotnet</a:t>
            </a:r>
            <a:r>
              <a:rPr lang="nl-NL" dirty="0"/>
              <a:t> </a:t>
            </a:r>
            <a:r>
              <a:rPr lang="nl-NL" dirty="0" err="1"/>
              <a:t>watch</a:t>
            </a:r>
            <a:r>
              <a:rPr lang="nl-NL" dirty="0"/>
              <a:t>’ 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enabling</a:t>
            </a:r>
            <a:r>
              <a:rPr lang="nl-NL" dirty="0"/>
              <a:t> hot </a:t>
            </a:r>
            <a:r>
              <a:rPr lang="nl-NL" dirty="0" err="1"/>
              <a:t>reload</a:t>
            </a:r>
            <a:endParaRPr lang="nl-NL" dirty="0"/>
          </a:p>
          <a:p>
            <a:r>
              <a:rPr lang="nl-NL" dirty="0"/>
              <a:t>Solution: run </a:t>
            </a:r>
            <a:r>
              <a:rPr lang="nl-NL" dirty="0" err="1"/>
              <a:t>dapr</a:t>
            </a:r>
            <a:r>
              <a:rPr lang="nl-NL" dirty="0"/>
              <a:t> cli </a:t>
            </a:r>
            <a:r>
              <a:rPr lang="nl-NL" dirty="0" err="1"/>
              <a:t>manually</a:t>
            </a:r>
            <a:endParaRPr lang="nl-NL" dirty="0"/>
          </a:p>
          <a:p>
            <a:r>
              <a:rPr lang="nl-NL" dirty="0"/>
              <a:t>Visual Studio Code </a:t>
            </a:r>
            <a:r>
              <a:rPr lang="nl-NL" dirty="0" err="1"/>
              <a:t>launch</a:t>
            </a:r>
            <a:r>
              <a:rPr lang="nl-NL" dirty="0"/>
              <a:t> shell extension</a:t>
            </a:r>
          </a:p>
        </p:txBody>
      </p:sp>
      <p:pic>
        <p:nvPicPr>
          <p:cNvPr id="5126" name="Picture 6" descr="84,138 Flame Icon Illustrations &amp; Clip Art - iStock">
            <a:extLst>
              <a:ext uri="{FF2B5EF4-FFF2-40B4-BE49-F238E27FC236}">
                <a16:creationId xmlns:a16="http://schemas.microsoft.com/office/drawing/2014/main" id="{D58ACC48-D3AA-6AB1-6062-ED37F0842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402" y="1883664"/>
            <a:ext cx="2906268" cy="29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1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Deploy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to</a:t>
            </a:r>
            <a:r>
              <a:rPr lang="nl-NL" dirty="0">
                <a:solidFill>
                  <a:schemeClr val="bg1"/>
                </a:solidFill>
              </a:rPr>
              <a:t> Azure </a:t>
            </a:r>
            <a:r>
              <a:rPr lang="nl-NL" dirty="0" err="1">
                <a:solidFill>
                  <a:schemeClr val="bg1"/>
                </a:solidFill>
              </a:rPr>
              <a:t>Kubernetes</a:t>
            </a:r>
            <a:r>
              <a:rPr lang="nl-NL" dirty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Tye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nl-NL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C39D374-8998-2737-3661-3B7424608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9610" y="1754420"/>
            <a:ext cx="2119913" cy="21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32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Diagnostics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Dapr</a:t>
            </a:r>
            <a:r>
              <a:rPr lang="nl-NL" dirty="0"/>
              <a:t> dashboard</a:t>
            </a:r>
          </a:p>
          <a:p>
            <a:r>
              <a:rPr lang="nl-NL" dirty="0"/>
              <a:t>Distributed </a:t>
            </a:r>
            <a:r>
              <a:rPr lang="nl-NL" dirty="0" err="1"/>
              <a:t>tracing</a:t>
            </a:r>
            <a:endParaRPr lang="nl-NL" dirty="0"/>
          </a:p>
          <a:p>
            <a:r>
              <a:rPr lang="nl-NL" dirty="0" err="1"/>
              <a:t>Zipkin</a:t>
            </a:r>
            <a:endParaRPr lang="nl-NL" dirty="0"/>
          </a:p>
          <a:p>
            <a:r>
              <a:rPr lang="nl-NL" dirty="0"/>
              <a:t>Application </a:t>
            </a:r>
            <a:r>
              <a:rPr lang="nl-NL" dirty="0" err="1"/>
              <a:t>Insights</a:t>
            </a:r>
            <a:endParaRPr lang="nl-NL" dirty="0"/>
          </a:p>
          <a:p>
            <a:r>
              <a:rPr lang="nl-NL" dirty="0" err="1"/>
              <a:t>Grafana</a:t>
            </a:r>
            <a:r>
              <a:rPr lang="nl-NL" dirty="0"/>
              <a:t> dashboard</a:t>
            </a:r>
          </a:p>
        </p:txBody>
      </p:sp>
      <p:pic>
        <p:nvPicPr>
          <p:cNvPr id="3074" name="Picture 2" descr="Azure Diagnostic settings and Diagnostics Logs">
            <a:extLst>
              <a:ext uri="{FF2B5EF4-FFF2-40B4-BE49-F238E27FC236}">
                <a16:creationId xmlns:a16="http://schemas.microsoft.com/office/drawing/2014/main" id="{EA47F4D8-9BE3-1719-B03F-19435045D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46" y="192960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43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3E9FB978-87F0-0500-FDEF-E58CC2082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905"/>
            <a:ext cx="5255716" cy="29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is </a:t>
            </a:r>
            <a:r>
              <a:rPr lang="nl-NL" dirty="0" err="1">
                <a:solidFill>
                  <a:schemeClr val="bg1"/>
                </a:solidFill>
              </a:rPr>
              <a:t>not</a:t>
            </a:r>
            <a:r>
              <a:rPr lang="nl-NL" dirty="0">
                <a:solidFill>
                  <a:schemeClr val="bg1"/>
                </a:solidFill>
              </a:rPr>
              <a:t> a Service </a:t>
            </a:r>
            <a:r>
              <a:rPr lang="nl-NL" dirty="0" err="1">
                <a:solidFill>
                  <a:schemeClr val="bg1"/>
                </a:solidFill>
              </a:rPr>
              <a:t>Mesh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A05DC4D-E583-62D0-AA6D-1B263347721B}"/>
              </a:ext>
            </a:extLst>
          </p:cNvPr>
          <p:cNvSpPr txBox="1"/>
          <p:nvPr/>
        </p:nvSpPr>
        <p:spPr>
          <a:xfrm>
            <a:off x="5045586" y="971687"/>
            <a:ext cx="387895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 err="1"/>
              <a:t>Tracing</a:t>
            </a:r>
            <a:endParaRPr lang="nl-NL" b="1" dirty="0"/>
          </a:p>
          <a:p>
            <a:r>
              <a:rPr lang="nl-NL" dirty="0" err="1"/>
              <a:t>Favor</a:t>
            </a:r>
            <a:r>
              <a:rPr lang="nl-NL" dirty="0"/>
              <a:t> </a:t>
            </a:r>
            <a:r>
              <a:rPr lang="nl-NL" dirty="0" err="1"/>
              <a:t>Dapr</a:t>
            </a:r>
            <a:r>
              <a:rPr lang="nl-NL" dirty="0"/>
              <a:t>. Service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traces</a:t>
            </a:r>
            <a:r>
              <a:rPr lang="nl-NL" dirty="0"/>
              <a:t> http</a:t>
            </a:r>
          </a:p>
          <a:p>
            <a:endParaRPr lang="nl-NL" dirty="0"/>
          </a:p>
          <a:p>
            <a:r>
              <a:rPr lang="nl-NL" b="1" dirty="0" err="1"/>
              <a:t>Metrics</a:t>
            </a:r>
            <a:endParaRPr lang="nl-NL" b="1" dirty="0"/>
          </a:p>
          <a:p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both</a:t>
            </a:r>
            <a:endParaRPr lang="nl-NL" dirty="0"/>
          </a:p>
          <a:p>
            <a:r>
              <a:rPr lang="nl-NL" dirty="0" err="1"/>
              <a:t>Aggregated</a:t>
            </a:r>
            <a:endParaRPr lang="nl-NL" dirty="0"/>
          </a:p>
          <a:p>
            <a:r>
              <a:rPr lang="nl-NL" dirty="0"/>
              <a:t>Prometheus pulls</a:t>
            </a:r>
          </a:p>
          <a:p>
            <a:r>
              <a:rPr lang="nl-NL" dirty="0"/>
              <a:t>Shows bottlenecks in Service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Dapr</a:t>
            </a:r>
            <a:endParaRPr lang="nl-NL" dirty="0"/>
          </a:p>
          <a:p>
            <a:endParaRPr lang="nl-NL" dirty="0"/>
          </a:p>
          <a:p>
            <a:r>
              <a:rPr lang="nl-NL" b="1" dirty="0" err="1"/>
              <a:t>Resiliency</a:t>
            </a:r>
            <a:r>
              <a:rPr lang="nl-NL" b="1" dirty="0"/>
              <a:t> (</a:t>
            </a:r>
            <a:r>
              <a:rPr lang="nl-NL" b="1" dirty="0" err="1"/>
              <a:t>retries</a:t>
            </a:r>
            <a:r>
              <a:rPr lang="nl-NL" b="1" dirty="0"/>
              <a:t>, circuit </a:t>
            </a:r>
            <a:r>
              <a:rPr lang="nl-NL" b="1" dirty="0" err="1"/>
              <a:t>breakers</a:t>
            </a:r>
            <a:r>
              <a:rPr lang="nl-NL" b="1" dirty="0"/>
              <a:t>)</a:t>
            </a:r>
          </a:p>
          <a:p>
            <a:r>
              <a:rPr lang="nl-NL" dirty="0" err="1"/>
              <a:t>Retries</a:t>
            </a:r>
            <a:r>
              <a:rPr lang="nl-NL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Service </a:t>
            </a:r>
            <a:r>
              <a:rPr lang="nl-NL" dirty="0" err="1"/>
              <a:t>mesh</a:t>
            </a:r>
            <a:r>
              <a:rPr lang="nl-NL" dirty="0"/>
              <a:t>: per </a:t>
            </a:r>
            <a:r>
              <a:rPr lang="nl-NL" dirty="0" err="1"/>
              <a:t>endpoint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Dapr</a:t>
            </a:r>
            <a:r>
              <a:rPr lang="nl-NL" dirty="0"/>
              <a:t>: per call</a:t>
            </a:r>
          </a:p>
          <a:p>
            <a:r>
              <a:rPr lang="nl-NL" dirty="0"/>
              <a:t>Circuit </a:t>
            </a:r>
            <a:r>
              <a:rPr lang="nl-NL" dirty="0" err="1"/>
              <a:t>breakers</a:t>
            </a:r>
            <a:r>
              <a:rPr lang="nl-NL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present in service </a:t>
            </a:r>
            <a:r>
              <a:rPr lang="nl-NL" dirty="0" err="1"/>
              <a:t>meshes</a:t>
            </a:r>
            <a:r>
              <a:rPr lang="nl-NL" dirty="0"/>
              <a:t> (Linkerd / </a:t>
            </a:r>
            <a:r>
              <a:rPr lang="nl-NL" dirty="0" err="1"/>
              <a:t>istio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b="1" dirty="0" err="1"/>
              <a:t>mTLS</a:t>
            </a:r>
            <a:endParaRPr lang="nl-NL" b="1" dirty="0"/>
          </a:p>
          <a:p>
            <a:r>
              <a:rPr lang="nl-NL" dirty="0" err="1"/>
              <a:t>Interchangeable</a:t>
            </a:r>
            <a:r>
              <a:rPr lang="nl-NL" dirty="0"/>
              <a:t>. </a:t>
            </a:r>
            <a:r>
              <a:rPr lang="nl-NL" dirty="0" err="1"/>
              <a:t>Dapr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permissive</a:t>
            </a:r>
            <a:r>
              <a:rPr lang="nl-NL" dirty="0"/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168612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Considerations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C2D"/>
                </a:solidFill>
                <a:effectLst/>
                <a:latin typeface="Inter"/>
              </a:rPr>
              <a:t>Dapr</a:t>
            </a:r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 v1.0 released February 2021</a:t>
            </a:r>
          </a:p>
          <a:p>
            <a:r>
              <a:rPr lang="en-US" b="0" i="0" dirty="0" err="1">
                <a:solidFill>
                  <a:srgbClr val="000C2D"/>
                </a:solidFill>
                <a:effectLst/>
                <a:latin typeface="Inter"/>
              </a:rPr>
              <a:t>Dapr</a:t>
            </a:r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 v1.7 but many components still alpha</a:t>
            </a:r>
          </a:p>
          <a:p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Beyond </a:t>
            </a:r>
            <a:r>
              <a:rPr lang="en-US" dirty="0">
                <a:solidFill>
                  <a:srgbClr val="000C2D"/>
                </a:solidFill>
                <a:latin typeface="Inter"/>
              </a:rPr>
              <a:t>key/value pairs:</a:t>
            </a:r>
          </a:p>
          <a:p>
            <a:pPr lvl="1"/>
            <a:r>
              <a:rPr lang="en-US" b="0" i="0" dirty="0" err="1">
                <a:solidFill>
                  <a:srgbClr val="000C2D"/>
                </a:solidFill>
                <a:effectLst/>
                <a:latin typeface="Inter"/>
              </a:rPr>
              <a:t>Odata</a:t>
            </a:r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C2D"/>
                </a:solidFill>
                <a:effectLst/>
                <a:latin typeface="Inter"/>
              </a:rPr>
              <a:t>queryable</a:t>
            </a:r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 table store building block in alpha stage</a:t>
            </a:r>
          </a:p>
          <a:p>
            <a:pPr lvl="1"/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Relational data or graph data out of scope</a:t>
            </a:r>
          </a:p>
          <a:p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Calls over highly-performant </a:t>
            </a:r>
            <a:r>
              <a:rPr lang="en-US" b="0" i="0" dirty="0" err="1">
                <a:solidFill>
                  <a:srgbClr val="000C2D"/>
                </a:solidFill>
                <a:effectLst/>
                <a:latin typeface="Inter"/>
              </a:rPr>
              <a:t>gRPC</a:t>
            </a:r>
            <a:endParaRPr lang="en-US" b="0" i="0" dirty="0">
              <a:solidFill>
                <a:srgbClr val="000C2D"/>
              </a:solidFill>
              <a:effectLst/>
              <a:latin typeface="Inter"/>
            </a:endParaRPr>
          </a:p>
          <a:p>
            <a:r>
              <a:rPr lang="en-US" dirty="0">
                <a:solidFill>
                  <a:srgbClr val="000C2D"/>
                </a:solidFill>
                <a:latin typeface="Inter"/>
              </a:rPr>
              <a:t>Y</a:t>
            </a:r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et another layer of abstraction</a:t>
            </a:r>
          </a:p>
          <a:p>
            <a:r>
              <a:rPr lang="en-US" b="0" i="0" dirty="0">
                <a:solidFill>
                  <a:srgbClr val="000C2D"/>
                </a:solidFill>
                <a:effectLst/>
                <a:latin typeface="Inter"/>
              </a:rPr>
              <a:t>Leaky abstractions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6131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Azure </a:t>
            </a:r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support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4941"/>
            <a:ext cx="7886700" cy="3262312"/>
          </a:xfrm>
        </p:spPr>
        <p:txBody>
          <a:bodyPr/>
          <a:lstStyle/>
          <a:p>
            <a:pPr marL="0" indent="0">
              <a:buNone/>
            </a:pPr>
            <a:r>
              <a:rPr lang="nl-NL" dirty="0" err="1"/>
              <a:t>Authentication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Azure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(preview)</a:t>
            </a:r>
          </a:p>
          <a:p>
            <a:pPr marL="0" indent="0">
              <a:buNone/>
            </a:pPr>
            <a:r>
              <a:rPr lang="nl-NL" dirty="0"/>
              <a:t>API Management </a:t>
            </a:r>
            <a:r>
              <a:rPr lang="nl-NL" dirty="0" err="1"/>
              <a:t>self-hosted</a:t>
            </a:r>
            <a:r>
              <a:rPr lang="nl-NL" dirty="0"/>
              <a:t> gateway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/>
              <a:t>Container Apps</a:t>
            </a:r>
          </a:p>
          <a:p>
            <a:r>
              <a:rPr lang="nl-NL" dirty="0"/>
              <a:t>Public Preview</a:t>
            </a:r>
          </a:p>
          <a:p>
            <a:r>
              <a:rPr lang="nl-NL" dirty="0" err="1"/>
              <a:t>Kubernetes</a:t>
            </a:r>
            <a:r>
              <a:rPr lang="nl-NL" dirty="0"/>
              <a:t> made easy</a:t>
            </a:r>
          </a:p>
          <a:p>
            <a:r>
              <a:rPr lang="nl-NL" dirty="0"/>
              <a:t>Built-in </a:t>
            </a:r>
            <a:r>
              <a:rPr lang="nl-NL" dirty="0" err="1"/>
              <a:t>Dapr</a:t>
            </a:r>
            <a:r>
              <a:rPr lang="nl-NL" dirty="0"/>
              <a:t> support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Service Discovery cross-resources? </a:t>
            </a:r>
            <a:r>
              <a:rPr lang="nl-NL" dirty="0" err="1"/>
              <a:t>HashiCorp</a:t>
            </a:r>
            <a:r>
              <a:rPr lang="nl-NL" dirty="0"/>
              <a:t> Consul?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F11D04C-003A-71C5-BC45-FC9E3521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68" y="864236"/>
            <a:ext cx="567769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4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Roadmap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Workflow building block</a:t>
            </a:r>
          </a:p>
          <a:p>
            <a:r>
              <a:rPr lang="nl-NL" dirty="0" err="1"/>
              <a:t>Subscriptions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Virtual Actors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3FC9BBA-7B29-843C-91D9-BB4075C6E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828" y="2328879"/>
            <a:ext cx="5888598" cy="27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6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Wrapping</a:t>
            </a:r>
            <a:r>
              <a:rPr lang="nl-NL" dirty="0">
                <a:solidFill>
                  <a:schemeClr val="bg1"/>
                </a:solidFill>
              </a:rPr>
              <a:t> up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started</a:t>
            </a:r>
            <a:r>
              <a:rPr lang="nl-NL" dirty="0"/>
              <a:t> go </a:t>
            </a:r>
            <a:r>
              <a:rPr lang="nl-NL" dirty="0" err="1"/>
              <a:t>to</a:t>
            </a:r>
            <a:r>
              <a:rPr lang="nl-NL" dirty="0"/>
              <a:t>: </a:t>
            </a:r>
            <a:r>
              <a:rPr lang="nl-NL" dirty="0">
                <a:hlinkClick r:id="rId3"/>
              </a:rPr>
              <a:t>https://www.dapr.io/</a:t>
            </a:r>
            <a:endParaRPr lang="nl-NL" dirty="0"/>
          </a:p>
          <a:p>
            <a:endParaRPr lang="nl-NL" sz="700" dirty="0"/>
          </a:p>
          <a:p>
            <a:pPr marL="0" indent="0">
              <a:buNone/>
            </a:pPr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!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2050" name="Picture 2" descr="Twitter - Apps op Google Play">
            <a:extLst>
              <a:ext uri="{FF2B5EF4-FFF2-40B4-BE49-F238E27FC236}">
                <a16:creationId xmlns:a16="http://schemas.microsoft.com/office/drawing/2014/main" id="{87152C87-EF35-3DF7-BB01-CCBD576A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609850"/>
            <a:ext cx="519113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9E4A487-BDB0-9261-6FB7-760E84C9C459}"/>
              </a:ext>
            </a:extLst>
          </p:cNvPr>
          <p:cNvSpPr txBox="1"/>
          <p:nvPr/>
        </p:nvSpPr>
        <p:spPr>
          <a:xfrm>
            <a:off x="1478756" y="2689732"/>
            <a:ext cx="10334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@cveld</a:t>
            </a:r>
          </a:p>
        </p:txBody>
      </p:sp>
      <p:pic>
        <p:nvPicPr>
          <p:cNvPr id="2052" name="Picture 4" descr="E-mail instellen - Windows Helpdesk">
            <a:extLst>
              <a:ext uri="{FF2B5EF4-FFF2-40B4-BE49-F238E27FC236}">
                <a16:creationId xmlns:a16="http://schemas.microsoft.com/office/drawing/2014/main" id="{0ECA34D3-9C5E-25C1-4CA4-F271EF64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8" y="3318668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C26DD3F3-2339-BA5A-B67A-5E112E05033B}"/>
              </a:ext>
            </a:extLst>
          </p:cNvPr>
          <p:cNvSpPr txBox="1"/>
          <p:nvPr/>
        </p:nvSpPr>
        <p:spPr>
          <a:xfrm>
            <a:off x="1502568" y="3448898"/>
            <a:ext cx="24455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carl@intveld.nl</a:t>
            </a:r>
          </a:p>
        </p:txBody>
      </p:sp>
      <p:pic>
        <p:nvPicPr>
          <p:cNvPr id="1026" name="Picture 2" descr="LinkedIn: Vacatures zoeken - Apps op Google Play">
            <a:extLst>
              <a:ext uri="{FF2B5EF4-FFF2-40B4-BE49-F238E27FC236}">
                <a16:creationId xmlns:a16="http://schemas.microsoft.com/office/drawing/2014/main" id="{581B8BCA-FF90-E8E9-20A6-E3F2EC94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8" y="4070347"/>
            <a:ext cx="561977" cy="56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2FC8E3DA-AEC4-DC4B-350F-B387870206BE}"/>
              </a:ext>
            </a:extLst>
          </p:cNvPr>
          <p:cNvSpPr txBox="1"/>
          <p:nvPr/>
        </p:nvSpPr>
        <p:spPr>
          <a:xfrm>
            <a:off x="1553766" y="4169089"/>
            <a:ext cx="39326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7"/>
              </a:rPr>
              <a:t>https://www.linkedin.com/in/carlintveld/</a:t>
            </a:r>
            <a:endParaRPr lang="nl-NL" dirty="0"/>
          </a:p>
        </p:txBody>
      </p:sp>
      <p:pic>
        <p:nvPicPr>
          <p:cNvPr id="3" name="Picture 2" descr="GitHub (@github) / Twitter">
            <a:extLst>
              <a:ext uri="{FF2B5EF4-FFF2-40B4-BE49-F238E27FC236}">
                <a16:creationId xmlns:a16="http://schemas.microsoft.com/office/drawing/2014/main" id="{6FBD7ECE-5843-D9D1-85A0-B12935E5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79" y="2480051"/>
            <a:ext cx="661193" cy="66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4B07FBD-65BD-9B58-1E7C-E3D0EC8AA07D}"/>
              </a:ext>
            </a:extLst>
          </p:cNvPr>
          <p:cNvSpPr txBox="1"/>
          <p:nvPr/>
        </p:nvSpPr>
        <p:spPr>
          <a:xfrm>
            <a:off x="5491367" y="2549822"/>
            <a:ext cx="31073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Demo code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r>
              <a:rPr lang="nl-NL" dirty="0"/>
              <a:t>:</a:t>
            </a:r>
          </a:p>
          <a:p>
            <a:r>
              <a:rPr lang="nl-NL" dirty="0">
                <a:hlinkClick r:id="rId9"/>
              </a:rPr>
              <a:t>https://github.com/cveld/BlazorDaprDemo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171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82C2B414-1BA3-BE4C-8960-8A8ED7DA01F5}"/>
              </a:ext>
            </a:extLst>
          </p:cNvPr>
          <p:cNvSpPr/>
          <p:nvPr/>
        </p:nvSpPr>
        <p:spPr>
          <a:xfrm>
            <a:off x="0" y="4908851"/>
            <a:ext cx="9144001" cy="232287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CA2442E-8332-F040-825A-1C98E37733D2}"/>
              </a:ext>
            </a:extLst>
          </p:cNvPr>
          <p:cNvSpPr txBox="1"/>
          <p:nvPr/>
        </p:nvSpPr>
        <p:spPr>
          <a:xfrm>
            <a:off x="0" y="3556610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>
                <a:solidFill>
                  <a:schemeClr val="bg1"/>
                </a:solidFill>
                <a:latin typeface="Centrale Sans Bold" panose="02000000000000000000" pitchFamily="2" charset="0"/>
              </a:rPr>
              <a:t>Company/speaker</a:t>
            </a:r>
          </a:p>
          <a:p>
            <a:pPr algn="ctr"/>
            <a:r>
              <a:rPr lang="nl-NL" sz="2400" b="1" dirty="0">
                <a:solidFill>
                  <a:schemeClr val="bg1"/>
                </a:solidFill>
                <a:latin typeface="Centrale Sans Bold" panose="02000000000000000000" pitchFamily="2" charset="0"/>
              </a:rPr>
              <a:t>Presentation </a:t>
            </a:r>
            <a:r>
              <a:rPr lang="nl-NL" sz="2400" b="1" dirty="0" err="1">
                <a:solidFill>
                  <a:schemeClr val="bg1"/>
                </a:solidFill>
                <a:latin typeface="Centrale Sans Bold" panose="02000000000000000000" pitchFamily="2" charset="0"/>
              </a:rPr>
              <a:t>title</a:t>
            </a:r>
            <a:endParaRPr lang="nl-NL" sz="2400" b="1" dirty="0">
              <a:solidFill>
                <a:schemeClr val="bg1"/>
              </a:solidFill>
              <a:latin typeface="Centrale Sans Bold" panose="02000000000000000000" pitchFamily="2" charset="0"/>
            </a:endParaRP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6715F84F-3792-E54F-A249-C85B9E423CD2}"/>
              </a:ext>
            </a:extLst>
          </p:cNvPr>
          <p:cNvGrpSpPr/>
          <p:nvPr/>
        </p:nvGrpSpPr>
        <p:grpSpPr>
          <a:xfrm>
            <a:off x="7097559" y="4430800"/>
            <a:ext cx="1589574" cy="313727"/>
            <a:chOff x="7871522" y="4547783"/>
            <a:chExt cx="1250177" cy="246742"/>
          </a:xfrm>
        </p:grpSpPr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ED3FE070-9508-EB47-95AA-18B04266D19C}"/>
                </a:ext>
              </a:extLst>
            </p:cNvPr>
            <p:cNvSpPr txBox="1"/>
            <p:nvPr/>
          </p:nvSpPr>
          <p:spPr>
            <a:xfrm>
              <a:off x="8088353" y="4547783"/>
              <a:ext cx="1033346" cy="205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  <a:latin typeface="CentraleSans-Medium" panose="02000000000000000000" pitchFamily="2" charset="0"/>
                </a:rPr>
                <a:t>#teqnation2021</a:t>
              </a:r>
              <a:endParaRPr lang="nl-NL" sz="1100" b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D3A3EE2F-302E-FB4F-AF23-D96E5E4C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1522" y="4591325"/>
              <a:ext cx="254000" cy="203200"/>
            </a:xfrm>
            <a:prstGeom prst="rect">
              <a:avLst/>
            </a:prstGeom>
          </p:spPr>
        </p:pic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88D39166-5E13-9E09-71A5-EC9456F5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ep 17">
            <a:extLst>
              <a:ext uri="{FF2B5EF4-FFF2-40B4-BE49-F238E27FC236}">
                <a16:creationId xmlns:a16="http://schemas.microsoft.com/office/drawing/2014/main" id="{F5CB1FE3-DCF1-92E2-3F6C-B0455922A62B}"/>
              </a:ext>
            </a:extLst>
          </p:cNvPr>
          <p:cNvGrpSpPr/>
          <p:nvPr/>
        </p:nvGrpSpPr>
        <p:grpSpPr>
          <a:xfrm>
            <a:off x="708087" y="4288112"/>
            <a:ext cx="1725161" cy="313727"/>
            <a:chOff x="7871522" y="4547783"/>
            <a:chExt cx="1356814" cy="246742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1F4536BA-B684-1D2F-8B77-9CD19930CA1F}"/>
                </a:ext>
              </a:extLst>
            </p:cNvPr>
            <p:cNvSpPr txBox="1"/>
            <p:nvPr/>
          </p:nvSpPr>
          <p:spPr>
            <a:xfrm>
              <a:off x="8088353" y="4547783"/>
              <a:ext cx="1139983" cy="205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#teqnation2022</a:t>
              </a:r>
              <a:endParaRPr lang="nl-NL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Afbeelding 19">
              <a:extLst>
                <a:ext uri="{FF2B5EF4-FFF2-40B4-BE49-F238E27FC236}">
                  <a16:creationId xmlns:a16="http://schemas.microsoft.com/office/drawing/2014/main" id="{2779ED4D-1160-1D2C-B728-93852E47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1522" y="4591325"/>
              <a:ext cx="254000" cy="203200"/>
            </a:xfrm>
            <a:prstGeom prst="rect">
              <a:avLst/>
            </a:prstGeom>
          </p:spPr>
        </p:pic>
      </p:grpSp>
      <p:sp>
        <p:nvSpPr>
          <p:cNvPr id="21" name="Tekstvak 20">
            <a:extLst>
              <a:ext uri="{FF2B5EF4-FFF2-40B4-BE49-F238E27FC236}">
                <a16:creationId xmlns:a16="http://schemas.microsoft.com/office/drawing/2014/main" id="{6F461C2A-44AD-4341-393A-A01589B8EA8D}"/>
              </a:ext>
            </a:extLst>
          </p:cNvPr>
          <p:cNvSpPr txBox="1"/>
          <p:nvPr/>
        </p:nvSpPr>
        <p:spPr>
          <a:xfrm>
            <a:off x="-2" y="399217"/>
            <a:ext cx="9144001" cy="523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NL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nl-NL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attention!</a:t>
            </a:r>
          </a:p>
        </p:txBody>
      </p:sp>
      <p:pic>
        <p:nvPicPr>
          <p:cNvPr id="22" name="Afbeelding 21" descr="Afbeelding met tekst&#10;&#10;Automatisch gegenereerde beschrijving">
            <a:extLst>
              <a:ext uri="{FF2B5EF4-FFF2-40B4-BE49-F238E27FC236}">
                <a16:creationId xmlns:a16="http://schemas.microsoft.com/office/drawing/2014/main" id="{E30233C9-781F-25C1-E950-2C63F811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47" y="1315873"/>
            <a:ext cx="3457189" cy="25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6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Other</a:t>
            </a:r>
            <a:r>
              <a:rPr lang="nl-NL" dirty="0">
                <a:solidFill>
                  <a:schemeClr val="bg1"/>
                </a:solidFill>
              </a:rPr>
              <a:t> topics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Virtual actors</a:t>
            </a:r>
          </a:p>
          <a:p>
            <a:r>
              <a:rPr lang="nl-NL" dirty="0" err="1"/>
              <a:t>Authentication</a:t>
            </a:r>
            <a:endParaRPr lang="nl-NL" dirty="0"/>
          </a:p>
          <a:p>
            <a:r>
              <a:rPr lang="nl-NL" dirty="0"/>
              <a:t>Middleware</a:t>
            </a:r>
          </a:p>
          <a:p>
            <a:r>
              <a:rPr lang="nl-NL" dirty="0"/>
              <a:t>Azure Container Apps</a:t>
            </a:r>
          </a:p>
        </p:txBody>
      </p:sp>
    </p:spTree>
    <p:extLst>
      <p:ext uri="{BB962C8B-B14F-4D97-AF65-F5344CB8AC3E}">
        <p14:creationId xmlns:p14="http://schemas.microsoft.com/office/powerpoint/2010/main" val="351786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Who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am</a:t>
            </a:r>
            <a:r>
              <a:rPr lang="nl-NL" dirty="0">
                <a:solidFill>
                  <a:schemeClr val="bg1"/>
                </a:solidFill>
              </a:rPr>
              <a:t> I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Carl in ’t Veld</a:t>
            </a:r>
          </a:p>
          <a:p>
            <a:r>
              <a:rPr lang="nl-NL" dirty="0"/>
              <a:t>20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industry</a:t>
            </a:r>
            <a:r>
              <a:rPr lang="nl-NL" dirty="0"/>
              <a:t> </a:t>
            </a:r>
            <a:r>
              <a:rPr lang="nl-NL" dirty="0" err="1"/>
              <a:t>experience</a:t>
            </a:r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years</a:t>
            </a:r>
            <a:r>
              <a:rPr lang="nl-NL" dirty="0"/>
              <a:t> .NET lead engineer</a:t>
            </a:r>
          </a:p>
          <a:p>
            <a:r>
              <a:rPr lang="nl-NL" dirty="0"/>
              <a:t>Multiple </a:t>
            </a:r>
            <a:r>
              <a:rPr lang="nl-NL" dirty="0" err="1"/>
              <a:t>years</a:t>
            </a:r>
            <a:r>
              <a:rPr lang="nl-NL" dirty="0"/>
              <a:t> Azure </a:t>
            </a:r>
            <a:r>
              <a:rPr lang="nl-NL" dirty="0" err="1"/>
              <a:t>cloud</a:t>
            </a:r>
            <a:r>
              <a:rPr lang="nl-NL" dirty="0"/>
              <a:t> lead engineer</a:t>
            </a:r>
          </a:p>
          <a:p>
            <a:endParaRPr lang="nl-NL" dirty="0"/>
          </a:p>
          <a:p>
            <a:r>
              <a:rPr lang="nl-NL" dirty="0" err="1"/>
              <a:t>Employer</a:t>
            </a:r>
            <a:r>
              <a:rPr lang="nl-NL" dirty="0"/>
              <a:t>:</a:t>
            </a:r>
          </a:p>
          <a:p>
            <a:endParaRPr lang="nl-NL" dirty="0"/>
          </a:p>
          <a:p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! @cveld / carl@intveld.nl</a:t>
            </a:r>
          </a:p>
          <a:p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CF22EC-E072-F81A-7A05-9A1C7D66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4" y="3190875"/>
            <a:ext cx="2552700" cy="5715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9" name="Afbeelding 8" descr="Afbeelding met binnen, vloer, meubels&#10;&#10;Automatisch gegenereerde beschrijving">
            <a:extLst>
              <a:ext uri="{FF2B5EF4-FFF2-40B4-BE49-F238E27FC236}">
                <a16:creationId xmlns:a16="http://schemas.microsoft.com/office/drawing/2014/main" id="{0D21A29D-0FF7-7C46-A1BF-A3FB3194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25" y="1162050"/>
            <a:ext cx="2946400" cy="1657350"/>
          </a:xfrm>
          <a:prstGeom prst="rect">
            <a:avLst/>
          </a:prstGeom>
        </p:spPr>
      </p:pic>
      <p:pic>
        <p:nvPicPr>
          <p:cNvPr id="11" name="Afbeelding 10" descr="Afbeelding met water, gras, buiten, natuur&#10;&#10;Automatisch gegenereerde beschrijving">
            <a:extLst>
              <a:ext uri="{FF2B5EF4-FFF2-40B4-BE49-F238E27FC236}">
                <a16:creationId xmlns:a16="http://schemas.microsoft.com/office/drawing/2014/main" id="{EB12D493-DF94-D7AC-0D2F-7B41A8081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126" y="3088482"/>
            <a:ext cx="29464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7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API Management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074" name="Picture 2" descr="APIM Self-hosted Gateway Overview">
            <a:extLst>
              <a:ext uri="{FF2B5EF4-FFF2-40B4-BE49-F238E27FC236}">
                <a16:creationId xmlns:a16="http://schemas.microsoft.com/office/drawing/2014/main" id="{F67DB1BE-3520-04CF-3DFC-ECD03A269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986" y="1473200"/>
            <a:ext cx="6786014" cy="33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3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DAPR –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what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the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why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challenges</a:t>
            </a:r>
            <a:endParaRPr lang="nl-NL" dirty="0"/>
          </a:p>
          <a:p>
            <a:r>
              <a:rPr lang="nl-NL" dirty="0"/>
              <a:t>DAPR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design goals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702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>
                <a:solidFill>
                  <a:schemeClr val="bg1"/>
                </a:solidFill>
              </a:rPr>
              <a:t>Cloud-native </a:t>
            </a:r>
            <a:r>
              <a:rPr lang="nl-NL" dirty="0" err="1">
                <a:solidFill>
                  <a:schemeClr val="bg1"/>
                </a:solidFill>
              </a:rPr>
              <a:t>expectations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Scalability</a:t>
            </a:r>
            <a:endParaRPr lang="nl-NL" dirty="0"/>
          </a:p>
          <a:p>
            <a:r>
              <a:rPr lang="nl-NL" dirty="0"/>
              <a:t>Integration</a:t>
            </a:r>
          </a:p>
          <a:p>
            <a:r>
              <a:rPr lang="nl-NL" dirty="0"/>
              <a:t>Application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infrastructure</a:t>
            </a:r>
            <a:r>
              <a:rPr lang="nl-NL" dirty="0"/>
              <a:t> concerns</a:t>
            </a:r>
          </a:p>
          <a:p>
            <a:r>
              <a:rPr lang="nl-NL" dirty="0"/>
              <a:t>Polyglot</a:t>
            </a:r>
          </a:p>
          <a:p>
            <a:endParaRPr lang="nl-NL" dirty="0"/>
          </a:p>
        </p:txBody>
      </p:sp>
      <p:pic>
        <p:nvPicPr>
          <p:cNvPr id="3" name="Graphic 2" descr="Telraam met effen opvulling">
            <a:extLst>
              <a:ext uri="{FF2B5EF4-FFF2-40B4-BE49-F238E27FC236}">
                <a16:creationId xmlns:a16="http://schemas.microsoft.com/office/drawing/2014/main" id="{018A164B-8EDD-F255-73DD-AF442684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0774" y="1235868"/>
            <a:ext cx="764381" cy="764381"/>
          </a:xfrm>
          <a:prstGeom prst="rect">
            <a:avLst/>
          </a:prstGeom>
        </p:spPr>
      </p:pic>
      <p:pic>
        <p:nvPicPr>
          <p:cNvPr id="9" name="Graphic 8" descr="Puzzelstukjes met effen opvulling">
            <a:extLst>
              <a:ext uri="{FF2B5EF4-FFF2-40B4-BE49-F238E27FC236}">
                <a16:creationId xmlns:a16="http://schemas.microsoft.com/office/drawing/2014/main" id="{1DD8E98F-F8AB-6DED-3448-87BA5B4F9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5713" y="1119188"/>
            <a:ext cx="914400" cy="914400"/>
          </a:xfrm>
          <a:prstGeom prst="rect">
            <a:avLst/>
          </a:prstGeom>
        </p:spPr>
      </p:pic>
      <p:pic>
        <p:nvPicPr>
          <p:cNvPr id="13" name="Graphic 12" descr="3D-bril met effen opvulling">
            <a:extLst>
              <a:ext uri="{FF2B5EF4-FFF2-40B4-BE49-F238E27FC236}">
                <a16:creationId xmlns:a16="http://schemas.microsoft.com/office/drawing/2014/main" id="{114E0007-E6B8-55E1-EC35-B67B1BAC0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7818" y="1194026"/>
            <a:ext cx="914400" cy="914400"/>
          </a:xfrm>
          <a:prstGeom prst="rect">
            <a:avLst/>
          </a:prstGeom>
        </p:spPr>
      </p:pic>
      <p:pic>
        <p:nvPicPr>
          <p:cNvPr id="15" name="Graphic 14" descr="Netwerk met effen opvulling">
            <a:extLst>
              <a:ext uri="{FF2B5EF4-FFF2-40B4-BE49-F238E27FC236}">
                <a16:creationId xmlns:a16="http://schemas.microsoft.com/office/drawing/2014/main" id="{0D1EDCC6-DCEF-5D91-1CA9-25ED27AB9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1584" y="11191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Challenges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with</a:t>
            </a:r>
            <a:r>
              <a:rPr lang="nl-NL" dirty="0">
                <a:solidFill>
                  <a:schemeClr val="bg1"/>
                </a:solidFill>
              </a:rPr>
              <a:t> microservices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370013"/>
            <a:ext cx="7886700" cy="3262312"/>
          </a:xfrm>
        </p:spPr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8" name="Tijdelijke aanduiding voor inhoud 6">
            <a:extLst>
              <a:ext uri="{FF2B5EF4-FFF2-40B4-BE49-F238E27FC236}">
                <a16:creationId xmlns:a16="http://schemas.microsoft.com/office/drawing/2014/main" id="{04580539-17B5-1952-2DD8-7449521C0C4A}"/>
              </a:ext>
            </a:extLst>
          </p:cNvPr>
          <p:cNvSpPr txBox="1">
            <a:spLocks/>
          </p:cNvSpPr>
          <p:nvPr/>
        </p:nvSpPr>
        <p:spPr bwMode="auto">
          <a:xfrm>
            <a:off x="366711" y="1534326"/>
            <a:ext cx="2505075" cy="326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r>
              <a:rPr lang="nl-NL" sz="1400" b="1" dirty="0" err="1"/>
              <a:t>Where</a:t>
            </a:r>
            <a:r>
              <a:rPr lang="nl-NL" sz="1400" b="1" dirty="0"/>
              <a:t> is </a:t>
            </a:r>
            <a:r>
              <a:rPr lang="nl-NL" sz="1400" b="1" dirty="0" err="1"/>
              <a:t>the</a:t>
            </a:r>
            <a:r>
              <a:rPr lang="nl-NL" sz="1400" b="1" dirty="0"/>
              <a:t> </a:t>
            </a:r>
            <a:r>
              <a:rPr lang="nl-NL" sz="1400" b="1" dirty="0" err="1"/>
              <a:t>application</a:t>
            </a:r>
            <a:r>
              <a:rPr lang="nl-NL" sz="1400" b="1" dirty="0"/>
              <a:t> </a:t>
            </a:r>
            <a:r>
              <a:rPr lang="nl-NL" sz="1400" b="1" dirty="0" err="1"/>
              <a:t>going</a:t>
            </a:r>
            <a:r>
              <a:rPr lang="nl-NL" sz="1400" b="1" dirty="0"/>
              <a:t> </a:t>
            </a:r>
            <a:r>
              <a:rPr lang="nl-NL" sz="1400" b="1" dirty="0" err="1"/>
              <a:t>to</a:t>
            </a:r>
            <a:r>
              <a:rPr lang="nl-NL" sz="1400" b="1" dirty="0"/>
              <a:t> run?</a:t>
            </a:r>
          </a:p>
          <a:p>
            <a:pPr marL="0" indent="0">
              <a:buNone/>
            </a:pPr>
            <a:endParaRPr lang="nl-NL" sz="1400" dirty="0"/>
          </a:p>
          <a:p>
            <a:r>
              <a:rPr lang="nl-NL" sz="1400" dirty="0" err="1"/>
              <a:t>Specific</a:t>
            </a:r>
            <a:r>
              <a:rPr lang="nl-NL" sz="1400" dirty="0"/>
              <a:t> </a:t>
            </a:r>
            <a:r>
              <a:rPr lang="nl-NL" sz="1400" dirty="0" err="1"/>
              <a:t>infrastructure</a:t>
            </a:r>
            <a:endParaRPr lang="nl-NL" sz="1400" dirty="0"/>
          </a:p>
          <a:p>
            <a:r>
              <a:rPr lang="nl-NL" sz="1400" dirty="0"/>
              <a:t>Limited </a:t>
            </a:r>
            <a:r>
              <a:rPr lang="nl-NL" sz="1400" dirty="0" err="1"/>
              <a:t>portability</a:t>
            </a:r>
            <a:r>
              <a:rPr lang="nl-NL" sz="1400" dirty="0"/>
              <a:t> without </a:t>
            </a:r>
            <a:r>
              <a:rPr lang="nl-NL" sz="1400" dirty="0" err="1"/>
              <a:t>rewrite</a:t>
            </a:r>
            <a:endParaRPr lang="nl-NL" sz="1400" dirty="0"/>
          </a:p>
          <a:p>
            <a:endParaRPr lang="nl-NL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02BEC428-F3D1-B5BB-356F-F84D28734A06}"/>
              </a:ext>
            </a:extLst>
          </p:cNvPr>
          <p:cNvSpPr txBox="1">
            <a:spLocks/>
          </p:cNvSpPr>
          <p:nvPr/>
        </p:nvSpPr>
        <p:spPr bwMode="auto">
          <a:xfrm>
            <a:off x="3233737" y="1539889"/>
            <a:ext cx="2676525" cy="326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endParaRPr lang="nl-NL" sz="1600" dirty="0"/>
          </a:p>
          <a:p>
            <a:pPr marL="0" indent="0">
              <a:buNone/>
            </a:pPr>
            <a:r>
              <a:rPr lang="nl-NL" sz="1400" b="1" dirty="0" err="1"/>
              <a:t>What</a:t>
            </a:r>
            <a:r>
              <a:rPr lang="nl-NL" sz="1400" b="1" dirty="0"/>
              <a:t> platform/</a:t>
            </a:r>
            <a:r>
              <a:rPr lang="nl-NL" sz="1400" b="1" dirty="0" err="1"/>
              <a:t>framework</a:t>
            </a:r>
            <a:r>
              <a:rPr lang="nl-NL" sz="1400" b="1" dirty="0"/>
              <a:t> </a:t>
            </a:r>
            <a:r>
              <a:rPr lang="nl-NL" sz="1400" b="1" dirty="0" err="1"/>
              <a:t>to</a:t>
            </a:r>
            <a:r>
              <a:rPr lang="nl-NL" sz="1400" b="1" dirty="0"/>
              <a:t> </a:t>
            </a:r>
            <a:r>
              <a:rPr lang="nl-NL" sz="1400" b="1" dirty="0" err="1"/>
              <a:t>use</a:t>
            </a:r>
            <a:r>
              <a:rPr lang="nl-NL" sz="1400" b="1" dirty="0"/>
              <a:t>?</a:t>
            </a:r>
          </a:p>
          <a:p>
            <a:pPr marL="0" indent="0">
              <a:buNone/>
            </a:pPr>
            <a:endParaRPr lang="nl-NL" sz="1400" b="1" dirty="0"/>
          </a:p>
          <a:p>
            <a:r>
              <a:rPr lang="nl-NL" sz="1400" dirty="0"/>
              <a:t>Limited </a:t>
            </a:r>
            <a:r>
              <a:rPr lang="nl-NL" sz="1400" dirty="0" err="1"/>
              <a:t>language</a:t>
            </a:r>
            <a:r>
              <a:rPr lang="nl-NL" sz="1400" dirty="0"/>
              <a:t> support</a:t>
            </a:r>
          </a:p>
          <a:p>
            <a:r>
              <a:rPr lang="nl-NL" sz="1400" dirty="0" err="1"/>
              <a:t>Tightly</a:t>
            </a:r>
            <a:r>
              <a:rPr lang="nl-NL" sz="1400" dirty="0"/>
              <a:t> </a:t>
            </a:r>
            <a:r>
              <a:rPr lang="nl-NL" sz="1400" dirty="0" err="1"/>
              <a:t>controlled</a:t>
            </a:r>
            <a:r>
              <a:rPr lang="nl-NL" sz="1400" dirty="0"/>
              <a:t> feature sets</a:t>
            </a:r>
          </a:p>
        </p:txBody>
      </p:sp>
      <p:sp>
        <p:nvSpPr>
          <p:cNvPr id="10" name="Tijdelijke aanduiding voor inhoud 6">
            <a:extLst>
              <a:ext uri="{FF2B5EF4-FFF2-40B4-BE49-F238E27FC236}">
                <a16:creationId xmlns:a16="http://schemas.microsoft.com/office/drawing/2014/main" id="{0EF26DB3-8895-2EE9-8526-F4813EFBD183}"/>
              </a:ext>
            </a:extLst>
          </p:cNvPr>
          <p:cNvSpPr txBox="1">
            <a:spLocks/>
          </p:cNvSpPr>
          <p:nvPr/>
        </p:nvSpPr>
        <p:spPr bwMode="auto">
          <a:xfrm>
            <a:off x="6272213" y="1522413"/>
            <a:ext cx="2505075" cy="3262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1600" b="1" dirty="0"/>
          </a:p>
          <a:p>
            <a:pPr marL="0" indent="0">
              <a:buNone/>
            </a:pPr>
            <a:endParaRPr lang="nl-NL" sz="1600" b="1" dirty="0"/>
          </a:p>
          <a:p>
            <a:pPr marL="0" indent="0">
              <a:buNone/>
            </a:pPr>
            <a:r>
              <a:rPr lang="nl-NL" sz="1400" b="1" dirty="0"/>
              <a:t>Multiple </a:t>
            </a:r>
            <a:r>
              <a:rPr lang="nl-NL" sz="1400" b="1" dirty="0" err="1"/>
              <a:t>integration</a:t>
            </a:r>
            <a:r>
              <a:rPr lang="nl-NL" sz="1400" b="1" dirty="0"/>
              <a:t> points </a:t>
            </a:r>
            <a:r>
              <a:rPr lang="nl-NL" sz="1400" b="1" dirty="0" err="1"/>
              <a:t>and</a:t>
            </a:r>
            <a:r>
              <a:rPr lang="nl-NL" sz="1400" b="1" dirty="0"/>
              <a:t> targets</a:t>
            </a:r>
          </a:p>
          <a:p>
            <a:r>
              <a:rPr lang="nl-NL" sz="1400" dirty="0" err="1"/>
              <a:t>Tracing</a:t>
            </a:r>
            <a:endParaRPr lang="nl-NL" sz="1400" dirty="0"/>
          </a:p>
          <a:p>
            <a:r>
              <a:rPr lang="nl-NL" sz="1400" dirty="0" err="1"/>
              <a:t>Configuration</a:t>
            </a:r>
            <a:endParaRPr lang="nl-NL" sz="1400" dirty="0"/>
          </a:p>
          <a:p>
            <a:r>
              <a:rPr lang="nl-NL" sz="1400" dirty="0"/>
              <a:t>Queues</a:t>
            </a:r>
          </a:p>
          <a:p>
            <a:r>
              <a:rPr lang="nl-NL" sz="1400" dirty="0"/>
              <a:t>3rd party </a:t>
            </a:r>
            <a:r>
              <a:rPr lang="nl-NL" sz="1400" dirty="0" err="1"/>
              <a:t>APIs</a:t>
            </a:r>
            <a:endParaRPr lang="nl-NL" sz="1400" dirty="0"/>
          </a:p>
          <a:p>
            <a:r>
              <a:rPr lang="nl-NL" sz="1400" dirty="0" err="1"/>
              <a:t>Coupled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specific</a:t>
            </a:r>
            <a:r>
              <a:rPr lang="nl-NL" sz="1400" dirty="0"/>
              <a:t> service </a:t>
            </a:r>
            <a:r>
              <a:rPr lang="nl-NL" sz="1400" dirty="0" err="1"/>
              <a:t>and</a:t>
            </a:r>
            <a:r>
              <a:rPr lang="nl-NL" sz="1400" dirty="0"/>
              <a:t> SDK</a:t>
            </a:r>
          </a:p>
        </p:txBody>
      </p:sp>
      <p:pic>
        <p:nvPicPr>
          <p:cNvPr id="11" name="Graphic 10" descr="Telraam met effen opvulling">
            <a:extLst>
              <a:ext uri="{FF2B5EF4-FFF2-40B4-BE49-F238E27FC236}">
                <a16:creationId xmlns:a16="http://schemas.microsoft.com/office/drawing/2014/main" id="{EBE089FD-8C3A-D7AF-CECA-677F7C559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057" y="1684344"/>
            <a:ext cx="764381" cy="764381"/>
          </a:xfrm>
          <a:prstGeom prst="rect">
            <a:avLst/>
          </a:prstGeom>
        </p:spPr>
      </p:pic>
      <p:pic>
        <p:nvPicPr>
          <p:cNvPr id="12" name="Graphic 11" descr="Puzzelstukjes met effen opvulling">
            <a:extLst>
              <a:ext uri="{FF2B5EF4-FFF2-40B4-BE49-F238E27FC236}">
                <a16:creationId xmlns:a16="http://schemas.microsoft.com/office/drawing/2014/main" id="{4B7DFC7E-1D8B-3322-DFFB-A357DCF54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799" y="1609335"/>
            <a:ext cx="914400" cy="914400"/>
          </a:xfrm>
          <a:prstGeom prst="rect">
            <a:avLst/>
          </a:prstGeom>
        </p:spPr>
      </p:pic>
      <p:pic>
        <p:nvPicPr>
          <p:cNvPr id="13" name="Graphic 12" descr="Netwerk met effen opvulling">
            <a:extLst>
              <a:ext uri="{FF2B5EF4-FFF2-40B4-BE49-F238E27FC236}">
                <a16:creationId xmlns:a16="http://schemas.microsoft.com/office/drawing/2014/main" id="{8E6A0F44-BDB8-16DD-EB74-B9D3FC6F2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513" y="16093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F9D7AF42-B084-8344-B0F5-841BDDC7A3D9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670A95B-AABE-774E-A5B0-0C170DA4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3463E3-8421-7C4C-B19F-26DD982D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166B4305-B615-F4E9-92D4-9873DE8C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888" y="1370013"/>
            <a:ext cx="4843462" cy="3262312"/>
          </a:xfrm>
        </p:spPr>
        <p:txBody>
          <a:bodyPr/>
          <a:lstStyle/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Distributed Application Runtime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Event-</a:t>
            </a:r>
            <a:r>
              <a:rPr lang="nl-NL" dirty="0" err="1"/>
              <a:t>driven</a:t>
            </a:r>
            <a:r>
              <a:rPr lang="nl-NL" dirty="0"/>
              <a:t>, portable </a:t>
            </a:r>
            <a:r>
              <a:rPr lang="nl-NL" dirty="0" err="1"/>
              <a:t>runtime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building microservices on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edge</a:t>
            </a:r>
            <a:r>
              <a:rPr lang="nl-NL" dirty="0"/>
              <a:t>.</a:t>
            </a:r>
          </a:p>
          <a:p>
            <a:pPr marL="0" indent="0">
              <a:buNone/>
            </a:pPr>
            <a:r>
              <a:rPr lang="nl-NL" dirty="0">
                <a:hlinkClick r:id="rId3"/>
              </a:rPr>
              <a:t>https://dapr.io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3A39FF7-FEBE-22D3-6846-4894DDAFE5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924" y="1633653"/>
            <a:ext cx="2433522" cy="24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3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25D188-276D-41BD-A24C-270A01D40D2C}"/>
              </a:ext>
            </a:extLst>
          </p:cNvPr>
          <p:cNvSpPr/>
          <p:nvPr/>
        </p:nvSpPr>
        <p:spPr bwMode="auto">
          <a:xfrm>
            <a:off x="7623800" y="1192365"/>
            <a:ext cx="1234440" cy="3301603"/>
          </a:xfrm>
          <a:prstGeom prst="rect">
            <a:avLst/>
          </a:prstGeom>
          <a:solidFill>
            <a:srgbClr val="243A5E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D01F3-06EC-46FC-8376-C6F81AB515F3}"/>
              </a:ext>
            </a:extLst>
          </p:cNvPr>
          <p:cNvCxnSpPr>
            <a:cxnSpLocks/>
          </p:cNvCxnSpPr>
          <p:nvPr/>
        </p:nvCxnSpPr>
        <p:spPr>
          <a:xfrm>
            <a:off x="8049403" y="2957039"/>
            <a:ext cx="366865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372505E-3867-4094-91B6-93B0647231C3}"/>
              </a:ext>
            </a:extLst>
          </p:cNvPr>
          <p:cNvSpPr/>
          <p:nvPr/>
        </p:nvSpPr>
        <p:spPr>
          <a:xfrm>
            <a:off x="7711880" y="3194281"/>
            <a:ext cx="1009055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>
              <a:spcAft>
                <a:spcPct val="35000"/>
              </a:spcAft>
            </a:pPr>
            <a:r>
              <a:rPr lang="en-US" sz="900">
                <a:solidFill>
                  <a:srgbClr val="FFFFFF"/>
                </a:solidFill>
                <a:cs typeface="Segoe UI"/>
              </a:rPr>
              <a:t>Securely access secrets from your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8B7B89-AA69-4029-A7A7-B21AA2129C9E}"/>
              </a:ext>
            </a:extLst>
          </p:cNvPr>
          <p:cNvSpPr/>
          <p:nvPr/>
        </p:nvSpPr>
        <p:spPr bwMode="auto">
          <a:xfrm>
            <a:off x="6398434" y="1192365"/>
            <a:ext cx="1234440" cy="3301603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2E7DEE-9424-4739-AAC7-FE0CD287468E}"/>
              </a:ext>
            </a:extLst>
          </p:cNvPr>
          <p:cNvCxnSpPr>
            <a:cxnSpLocks/>
          </p:cNvCxnSpPr>
          <p:nvPr/>
        </p:nvCxnSpPr>
        <p:spPr>
          <a:xfrm>
            <a:off x="6821490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535FC6-A73C-456D-8434-FDF0240B3807}"/>
              </a:ext>
            </a:extLst>
          </p:cNvPr>
          <p:cNvSpPr/>
          <p:nvPr/>
        </p:nvSpPr>
        <p:spPr>
          <a:xfrm>
            <a:off x="6481612" y="3194281"/>
            <a:ext cx="106808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 eaLnBrk="1" fontAlgn="auto" hangingPunct="1">
              <a:spcAft>
                <a:spcPct val="35000"/>
              </a:spcAft>
              <a:defRPr/>
            </a:pPr>
            <a:r>
              <a:rPr lang="en-US" sz="900" kern="0">
                <a:solidFill>
                  <a:srgbClr val="FFFFFF"/>
                </a:solidFill>
                <a:cs typeface="Segoe UI"/>
              </a:rPr>
              <a:t>See and measure the message calls across components and networked services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0DA4F3-0BAC-4732-A317-82596018077D}"/>
              </a:ext>
            </a:extLst>
          </p:cNvPr>
          <p:cNvGrpSpPr/>
          <p:nvPr/>
        </p:nvGrpSpPr>
        <p:grpSpPr>
          <a:xfrm>
            <a:off x="6801818" y="1653396"/>
            <a:ext cx="395354" cy="315539"/>
            <a:chOff x="9332611" y="4972062"/>
            <a:chExt cx="363103" cy="306751"/>
          </a:xfrm>
        </p:grpSpPr>
        <p:sp>
          <p:nvSpPr>
            <p:cNvPr id="11" name="Freeform 855">
              <a:extLst>
                <a:ext uri="{FF2B5EF4-FFF2-40B4-BE49-F238E27FC236}">
                  <a16:creationId xmlns:a16="http://schemas.microsoft.com/office/drawing/2014/main" id="{096CD9F3-4686-446E-A275-3D26D433A43A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2" name="Oval 757">
              <a:extLst>
                <a:ext uri="{FF2B5EF4-FFF2-40B4-BE49-F238E27FC236}">
                  <a16:creationId xmlns:a16="http://schemas.microsoft.com/office/drawing/2014/main" id="{8FB56D19-129B-49B8-9AF6-642067AB5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3" name="Freeform 855">
              <a:extLst>
                <a:ext uri="{FF2B5EF4-FFF2-40B4-BE49-F238E27FC236}">
                  <a16:creationId xmlns:a16="http://schemas.microsoft.com/office/drawing/2014/main" id="{C3D6E703-CD59-49FA-95D1-8E08C7F2CF2B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4" name="Oval 757">
              <a:extLst>
                <a:ext uri="{FF2B5EF4-FFF2-40B4-BE49-F238E27FC236}">
                  <a16:creationId xmlns:a16="http://schemas.microsoft.com/office/drawing/2014/main" id="{1667774A-C0C0-4C6A-AB04-3C9C8F2AEE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5" name="Freeform 855">
              <a:extLst>
                <a:ext uri="{FF2B5EF4-FFF2-40B4-BE49-F238E27FC236}">
                  <a16:creationId xmlns:a16="http://schemas.microsoft.com/office/drawing/2014/main" id="{A7A9108F-8160-4D09-B5DF-624B784D57A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6" name="Oval 757">
              <a:extLst>
                <a:ext uri="{FF2B5EF4-FFF2-40B4-BE49-F238E27FC236}">
                  <a16:creationId xmlns:a16="http://schemas.microsoft.com/office/drawing/2014/main" id="{270D437F-1C7A-4F77-A3F5-4813E21539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17" name="Oval 757">
              <a:extLst>
                <a:ext uri="{FF2B5EF4-FFF2-40B4-BE49-F238E27FC236}">
                  <a16:creationId xmlns:a16="http://schemas.microsoft.com/office/drawing/2014/main" id="{A522791C-F387-4D4E-95EE-BE769E274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995BC-080B-4BE9-B1E5-68EE1CF0A5A4}"/>
              </a:ext>
            </a:extLst>
          </p:cNvPr>
          <p:cNvSpPr/>
          <p:nvPr/>
        </p:nvSpPr>
        <p:spPr bwMode="auto">
          <a:xfrm>
            <a:off x="5168962" y="1192365"/>
            <a:ext cx="1234440" cy="3301603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376458-7C65-4ADD-A81E-D0AE01179921}"/>
              </a:ext>
            </a:extLst>
          </p:cNvPr>
          <p:cNvCxnSpPr>
            <a:cxnSpLocks/>
          </p:cNvCxnSpPr>
          <p:nvPr/>
        </p:nvCxnSpPr>
        <p:spPr>
          <a:xfrm>
            <a:off x="5592018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4C8EBA-CFB0-4E3A-A905-40999ACC8A4F}"/>
              </a:ext>
            </a:extLst>
          </p:cNvPr>
          <p:cNvSpPr/>
          <p:nvPr/>
        </p:nvSpPr>
        <p:spPr>
          <a:xfrm>
            <a:off x="5315782" y="3194281"/>
            <a:ext cx="940799" cy="96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 eaLnBrk="1" fontAlgn="auto" hangingPunct="1">
              <a:spcAft>
                <a:spcPct val="35000"/>
              </a:spcAft>
              <a:defRPr/>
            </a:pPr>
            <a:r>
              <a:rPr lang="en-US" sz="900" kern="0">
                <a:solidFill>
                  <a:srgbClr val="FFFFFF"/>
                </a:solidFill>
                <a:cs typeface="Segoe UI"/>
              </a:rPr>
              <a:t>Encapsulate code and data in reusable actor objects as a common microservices design pattern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C6839D-41D1-4F13-8ACA-753B57C0C3E2}"/>
              </a:ext>
            </a:extLst>
          </p:cNvPr>
          <p:cNvGrpSpPr/>
          <p:nvPr/>
        </p:nvGrpSpPr>
        <p:grpSpPr>
          <a:xfrm>
            <a:off x="5580625" y="1617019"/>
            <a:ext cx="430553" cy="373013"/>
            <a:chOff x="8058210" y="4944318"/>
            <a:chExt cx="395430" cy="36262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DFFE17-A83B-4713-8335-5413519ABECF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82024A-663E-4BAC-B96F-84B30DB5ACA4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764695-254C-4954-921E-035B755593D8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F0D519-3354-4D4B-8E29-6A39C53A3949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927A607-B4F9-4789-8DF6-4A903D7E424C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4C3C29-F3AD-4E45-93B5-91BB6E2F494E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F905D03-F77F-432C-9523-9EFE5AACB270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CCAFFE-C68F-4982-A521-D9A7E1FE2E96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BC0D6-3D1D-489A-BCC0-3531913C88B0}"/>
              </a:ext>
            </a:extLst>
          </p:cNvPr>
          <p:cNvSpPr/>
          <p:nvPr/>
        </p:nvSpPr>
        <p:spPr bwMode="auto">
          <a:xfrm>
            <a:off x="3945353" y="1192365"/>
            <a:ext cx="1234440" cy="3301603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B</a:t>
            </a:r>
            <a:r>
              <a:rPr lang="en-US" sz="1350" kern="0" err="1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indings</a:t>
            </a:r>
            <a:endParaRPr lang="en-US" sz="1350" kern="0">
              <a:solidFill>
                <a:srgbClr val="FFFFFF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algn="ctr" defTabSz="699354" eaLnBrk="1" hangingPunct="1">
              <a:defRPr/>
            </a:pPr>
            <a:r>
              <a:rPr lang="en-US" sz="120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(input/output</a:t>
            </a: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)</a:t>
            </a:r>
            <a:endParaRPr lang="en-US" sz="1200" kern="0">
              <a:solidFill>
                <a:srgbClr val="FFFFFF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C49ED5-B22B-446A-AE20-46E1A0A9DE2B}"/>
              </a:ext>
            </a:extLst>
          </p:cNvPr>
          <p:cNvCxnSpPr>
            <a:cxnSpLocks/>
          </p:cNvCxnSpPr>
          <p:nvPr/>
        </p:nvCxnSpPr>
        <p:spPr>
          <a:xfrm>
            <a:off x="4368409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8EE3527-EB0E-4608-AC12-48410E3B4A1F}"/>
              </a:ext>
            </a:extLst>
          </p:cNvPr>
          <p:cNvSpPr/>
          <p:nvPr/>
        </p:nvSpPr>
        <p:spPr>
          <a:xfrm>
            <a:off x="3984421" y="3194281"/>
            <a:ext cx="1156302" cy="10179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>
              <a:spcAft>
                <a:spcPct val="35000"/>
              </a:spcAft>
              <a:defRPr/>
            </a:pPr>
            <a:r>
              <a:rPr lang="en-US" sz="900">
                <a:solidFill>
                  <a:srgbClr val="FFFFFF"/>
                </a:solidFill>
                <a:cs typeface="Segoe UI"/>
              </a:rPr>
              <a:t>Trigger code through events from a large array of inputs</a:t>
            </a:r>
          </a:p>
          <a:p>
            <a:pPr algn="ctr" defTabSz="633413">
              <a:spcAft>
                <a:spcPct val="35000"/>
              </a:spcAft>
              <a:defRPr/>
            </a:pPr>
            <a:r>
              <a:rPr lang="en-US" sz="900">
                <a:solidFill>
                  <a:srgbClr val="FFFFFF"/>
                </a:solidFill>
                <a:cs typeface="Segoe UI"/>
              </a:rPr>
              <a:t>Input and output bindings to external resources including databases and queues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4EA52C-E22A-44B0-B6CC-63470377A63B}"/>
              </a:ext>
            </a:extLst>
          </p:cNvPr>
          <p:cNvSpPr/>
          <p:nvPr/>
        </p:nvSpPr>
        <p:spPr bwMode="auto">
          <a:xfrm>
            <a:off x="2711421" y="1192365"/>
            <a:ext cx="1234440" cy="3301603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F942DF-D14A-4F38-8F77-CA12B429635A}"/>
              </a:ext>
            </a:extLst>
          </p:cNvPr>
          <p:cNvCxnSpPr>
            <a:cxnSpLocks/>
          </p:cNvCxnSpPr>
          <p:nvPr/>
        </p:nvCxnSpPr>
        <p:spPr>
          <a:xfrm>
            <a:off x="3134477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167D83E-FC6A-4EA9-A461-60C2916A862F}"/>
              </a:ext>
            </a:extLst>
          </p:cNvPr>
          <p:cNvSpPr/>
          <p:nvPr/>
        </p:nvSpPr>
        <p:spPr>
          <a:xfrm>
            <a:off x="2858241" y="3194281"/>
            <a:ext cx="94079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 eaLnBrk="1" fontAlgn="auto" hangingPunct="1">
              <a:spcAft>
                <a:spcPct val="35000"/>
              </a:spcAft>
              <a:defRPr/>
            </a:pPr>
            <a:r>
              <a:rPr lang="en-US" sz="900" kern="0">
                <a:solidFill>
                  <a:srgbClr val="FFFFFF"/>
                </a:solidFill>
                <a:cs typeface="Segoe UI"/>
              </a:rPr>
              <a:t>Secure, scalable messaging between services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FFBAED-F008-4FF2-9F4E-E5612CE2498D}"/>
              </a:ext>
            </a:extLst>
          </p:cNvPr>
          <p:cNvGrpSpPr/>
          <p:nvPr/>
        </p:nvGrpSpPr>
        <p:grpSpPr>
          <a:xfrm>
            <a:off x="3078559" y="1710331"/>
            <a:ext cx="538485" cy="225938"/>
            <a:chOff x="5522126" y="5015614"/>
            <a:chExt cx="494558" cy="219646"/>
          </a:xfrm>
        </p:grpSpPr>
        <p:sp>
          <p:nvSpPr>
            <p:cNvPr id="39" name="AutoShape 131">
              <a:extLst>
                <a:ext uri="{FF2B5EF4-FFF2-40B4-BE49-F238E27FC236}">
                  <a16:creationId xmlns:a16="http://schemas.microsoft.com/office/drawing/2014/main" id="{2B6BC7EA-EBB7-4551-9DFD-9DD34C76EDB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0" name="Rectangle 133">
              <a:extLst>
                <a:ext uri="{FF2B5EF4-FFF2-40B4-BE49-F238E27FC236}">
                  <a16:creationId xmlns:a16="http://schemas.microsoft.com/office/drawing/2014/main" id="{2AB70E0E-EFB9-435E-92B2-65CDCFB5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1" name="Rectangle 134">
              <a:extLst>
                <a:ext uri="{FF2B5EF4-FFF2-40B4-BE49-F238E27FC236}">
                  <a16:creationId xmlns:a16="http://schemas.microsoft.com/office/drawing/2014/main" id="{745AEEF1-003D-4768-9086-06D06F681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2" name="Rectangle 135">
              <a:extLst>
                <a:ext uri="{FF2B5EF4-FFF2-40B4-BE49-F238E27FC236}">
                  <a16:creationId xmlns:a16="http://schemas.microsoft.com/office/drawing/2014/main" id="{9ABA3B69-F1A9-435B-9708-5BF402679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3" name="Rectangle 136">
              <a:extLst>
                <a:ext uri="{FF2B5EF4-FFF2-40B4-BE49-F238E27FC236}">
                  <a16:creationId xmlns:a16="http://schemas.microsoft.com/office/drawing/2014/main" id="{7FF6F289-4867-4FB1-8DDE-838BB3B1C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4" name="Rectangle 137">
              <a:extLst>
                <a:ext uri="{FF2B5EF4-FFF2-40B4-BE49-F238E27FC236}">
                  <a16:creationId xmlns:a16="http://schemas.microsoft.com/office/drawing/2014/main" id="{909AB7E5-AE6E-44DE-9828-9EE5270AE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45" name="Freeform 138">
              <a:extLst>
                <a:ext uri="{FF2B5EF4-FFF2-40B4-BE49-F238E27FC236}">
                  <a16:creationId xmlns:a16="http://schemas.microsoft.com/office/drawing/2014/main" id="{D37CACD2-78D7-4F09-BCBF-5A34BB25A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28CA9A-BA38-406E-9F58-81A59454FCD4}"/>
              </a:ext>
            </a:extLst>
          </p:cNvPr>
          <p:cNvSpPr/>
          <p:nvPr/>
        </p:nvSpPr>
        <p:spPr bwMode="auto">
          <a:xfrm>
            <a:off x="1484475" y="1192365"/>
            <a:ext cx="1234440" cy="3301603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20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23AF87-A019-4C00-8AB5-42CB3117B5DF}"/>
              </a:ext>
            </a:extLst>
          </p:cNvPr>
          <p:cNvCxnSpPr>
            <a:cxnSpLocks/>
          </p:cNvCxnSpPr>
          <p:nvPr/>
        </p:nvCxnSpPr>
        <p:spPr>
          <a:xfrm>
            <a:off x="1907531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75D47FB-B3E4-4E27-B157-77A077D5EAE5}"/>
              </a:ext>
            </a:extLst>
          </p:cNvPr>
          <p:cNvSpPr/>
          <p:nvPr/>
        </p:nvSpPr>
        <p:spPr>
          <a:xfrm>
            <a:off x="1631295" y="3194281"/>
            <a:ext cx="94079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 eaLnBrk="1" fontAlgn="auto" hangingPunct="1">
              <a:spcAft>
                <a:spcPct val="35000"/>
              </a:spcAft>
              <a:defRPr/>
            </a:pPr>
            <a:r>
              <a:rPr lang="en-US" sz="900" kern="0">
                <a:solidFill>
                  <a:srgbClr val="FFFFFF"/>
                </a:solidFill>
                <a:cs typeface="Segoe UI"/>
              </a:rPr>
              <a:t>Create long running, stateless and stateful services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0FCB92-F78B-4820-BFAE-6DF728526082}"/>
              </a:ext>
            </a:extLst>
          </p:cNvPr>
          <p:cNvGrpSpPr/>
          <p:nvPr/>
        </p:nvGrpSpPr>
        <p:grpSpPr>
          <a:xfrm>
            <a:off x="1953427" y="1651476"/>
            <a:ext cx="253839" cy="318560"/>
            <a:chOff x="4385537" y="4970593"/>
            <a:chExt cx="233132" cy="30968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5811A7-1925-4776-8B3F-96CEE244D413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928978-1833-4548-AD18-630C5129448A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1B510BF-D936-4D75-94C0-58B682A8FB4D}"/>
                </a:ext>
              </a:extLst>
            </p:cNvPr>
            <p:cNvSpPr/>
            <p:nvPr/>
          </p:nvSpPr>
          <p:spPr>
            <a:xfrm>
              <a:off x="4410289" y="4998799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FAA47F3F-54A5-4424-B8DD-4513602124EB}"/>
              </a:ext>
            </a:extLst>
          </p:cNvPr>
          <p:cNvSpPr/>
          <p:nvPr/>
        </p:nvSpPr>
        <p:spPr bwMode="auto">
          <a:xfrm>
            <a:off x="256291" y="1192365"/>
            <a:ext cx="1234440" cy="3301603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9601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r>
              <a:rPr lang="en-US" sz="1350" kern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Service-to- service invocation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B001C0-0E0E-4618-A86E-2F87065504E2}"/>
              </a:ext>
            </a:extLst>
          </p:cNvPr>
          <p:cNvCxnSpPr>
            <a:cxnSpLocks/>
          </p:cNvCxnSpPr>
          <p:nvPr/>
        </p:nvCxnSpPr>
        <p:spPr>
          <a:xfrm>
            <a:off x="679347" y="2955628"/>
            <a:ext cx="388326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139A909-6F06-4A54-965B-CFE60250E312}"/>
              </a:ext>
            </a:extLst>
          </p:cNvPr>
          <p:cNvSpPr/>
          <p:nvPr/>
        </p:nvSpPr>
        <p:spPr>
          <a:xfrm>
            <a:off x="403111" y="3194281"/>
            <a:ext cx="94079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633413" eaLnBrk="1" fontAlgn="auto" hangingPunct="1">
              <a:spcAft>
                <a:spcPct val="35000"/>
              </a:spcAft>
              <a:defRPr/>
            </a:pPr>
            <a:r>
              <a:rPr lang="en-US" sz="900" kern="0">
                <a:solidFill>
                  <a:srgbClr val="FFFFFF"/>
                </a:solidFill>
                <a:cs typeface="Segoe UI"/>
              </a:rPr>
              <a:t>Perform direct, secure, service-to-service method calls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6E4553F-5BE0-4763-9B71-CC628B669850}"/>
              </a:ext>
            </a:extLst>
          </p:cNvPr>
          <p:cNvGrpSpPr/>
          <p:nvPr/>
        </p:nvGrpSpPr>
        <p:grpSpPr>
          <a:xfrm>
            <a:off x="587100" y="1648518"/>
            <a:ext cx="455988" cy="323216"/>
            <a:chOff x="3018614" y="4968330"/>
            <a:chExt cx="418791" cy="314215"/>
          </a:xfrm>
        </p:grpSpPr>
        <p:sp>
          <p:nvSpPr>
            <p:cNvPr id="59" name="Rectangle 932">
              <a:extLst>
                <a:ext uri="{FF2B5EF4-FFF2-40B4-BE49-F238E27FC236}">
                  <a16:creationId xmlns:a16="http://schemas.microsoft.com/office/drawing/2014/main" id="{022062D9-DAA0-4A82-BCF4-0831B13BF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0" name="Freeform 933">
              <a:extLst>
                <a:ext uri="{FF2B5EF4-FFF2-40B4-BE49-F238E27FC236}">
                  <a16:creationId xmlns:a16="http://schemas.microsoft.com/office/drawing/2014/main" id="{98391557-6818-4963-8EE4-22AE9E98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1" name="Freeform 934">
              <a:extLst>
                <a:ext uri="{FF2B5EF4-FFF2-40B4-BE49-F238E27FC236}">
                  <a16:creationId xmlns:a16="http://schemas.microsoft.com/office/drawing/2014/main" id="{C4DBDBAF-94F6-463D-A0B8-2ED421C74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2" name="Rectangle 936">
              <a:extLst>
                <a:ext uri="{FF2B5EF4-FFF2-40B4-BE49-F238E27FC236}">
                  <a16:creationId xmlns:a16="http://schemas.microsoft.com/office/drawing/2014/main" id="{D0803D19-1BC3-42F8-A88C-61151A524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3" name="Rectangle 937">
              <a:extLst>
                <a:ext uri="{FF2B5EF4-FFF2-40B4-BE49-F238E27FC236}">
                  <a16:creationId xmlns:a16="http://schemas.microsoft.com/office/drawing/2014/main" id="{88023096-E9B6-4076-8E49-392A05043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4" name="Oval 938">
              <a:extLst>
                <a:ext uri="{FF2B5EF4-FFF2-40B4-BE49-F238E27FC236}">
                  <a16:creationId xmlns:a16="http://schemas.microsoft.com/office/drawing/2014/main" id="{882B27B6-B68F-42DD-9990-CAB04DA1E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5" name="Rectangle 939">
              <a:extLst>
                <a:ext uri="{FF2B5EF4-FFF2-40B4-BE49-F238E27FC236}">
                  <a16:creationId xmlns:a16="http://schemas.microsoft.com/office/drawing/2014/main" id="{3C0C52D9-E4EB-4CF5-9B13-9D6FF279C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6" name="Oval 940">
              <a:extLst>
                <a:ext uri="{FF2B5EF4-FFF2-40B4-BE49-F238E27FC236}">
                  <a16:creationId xmlns:a16="http://schemas.microsoft.com/office/drawing/2014/main" id="{9188D0F1-3952-4C4D-BF04-01E1CAD7E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7" name="Oval 941">
              <a:extLst>
                <a:ext uri="{FF2B5EF4-FFF2-40B4-BE49-F238E27FC236}">
                  <a16:creationId xmlns:a16="http://schemas.microsoft.com/office/drawing/2014/main" id="{E7614756-D83E-4615-A171-A28C0BD96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8" name="Oval 942">
              <a:extLst>
                <a:ext uri="{FF2B5EF4-FFF2-40B4-BE49-F238E27FC236}">
                  <a16:creationId xmlns:a16="http://schemas.microsoft.com/office/drawing/2014/main" id="{A031D2AF-F558-4930-B82E-DAE97BF9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69" name="Rectangle 943">
              <a:extLst>
                <a:ext uri="{FF2B5EF4-FFF2-40B4-BE49-F238E27FC236}">
                  <a16:creationId xmlns:a16="http://schemas.microsoft.com/office/drawing/2014/main" id="{93DA7A50-646D-4DC5-AF91-8155D069D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70" name="Rectangle 944" descr="component solutions">
              <a:extLst>
                <a:ext uri="{FF2B5EF4-FFF2-40B4-BE49-F238E27FC236}">
                  <a16:creationId xmlns:a16="http://schemas.microsoft.com/office/drawing/2014/main" id="{E3C12C98-0734-4D16-82E7-66CC44125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71" name="Freeform 945">
              <a:extLst>
                <a:ext uri="{FF2B5EF4-FFF2-40B4-BE49-F238E27FC236}">
                  <a16:creationId xmlns:a16="http://schemas.microsoft.com/office/drawing/2014/main" id="{6885760A-951F-48D3-B286-42FCB0BC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72" name="Freeform 946">
              <a:extLst>
                <a:ext uri="{FF2B5EF4-FFF2-40B4-BE49-F238E27FC236}">
                  <a16:creationId xmlns:a16="http://schemas.microsoft.com/office/drawing/2014/main" id="{FFDE5348-F9B8-4EC6-9FC5-8DC87C05E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  <p:sp>
          <p:nvSpPr>
            <p:cNvPr id="73" name="Freeform 947">
              <a:extLst>
                <a:ext uri="{FF2B5EF4-FFF2-40B4-BE49-F238E27FC236}">
                  <a16:creationId xmlns:a16="http://schemas.microsoft.com/office/drawing/2014/main" id="{F4E2E257-B0EB-4CD6-B344-D4100073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algn="ctr" defTabSz="6722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50" kern="0">
                <a:solidFill>
                  <a:srgbClr val="505050"/>
                </a:solidFill>
              </a:endParaRPr>
            </a:p>
          </p:txBody>
        </p:sp>
      </p:grpSp>
      <p:sp>
        <p:nvSpPr>
          <p:cNvPr id="74" name="AutoShape 124">
            <a:extLst>
              <a:ext uri="{FF2B5EF4-FFF2-40B4-BE49-F238E27FC236}">
                <a16:creationId xmlns:a16="http://schemas.microsoft.com/office/drawing/2014/main" id="{F6A89775-65E1-4055-84BE-2E46CD77FC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544794" y="1591725"/>
            <a:ext cx="452232" cy="45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4" kern="0">
              <a:solidFill>
                <a:srgbClr val="000000"/>
              </a:solidFill>
            </a:endParaRPr>
          </a:p>
        </p:txBody>
      </p:sp>
      <p:sp>
        <p:nvSpPr>
          <p:cNvPr id="75" name="Rectangle 127">
            <a:extLst>
              <a:ext uri="{FF2B5EF4-FFF2-40B4-BE49-F238E27FC236}">
                <a16:creationId xmlns:a16="http://schemas.microsoft.com/office/drawing/2014/main" id="{D0B5383A-5CEC-4DD7-A884-F9C83E780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4794" y="1591725"/>
            <a:ext cx="452232" cy="45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24" kern="0">
              <a:solidFill>
                <a:srgbClr val="000000"/>
              </a:solidFill>
            </a:endParaRPr>
          </a:p>
        </p:txBody>
      </p:sp>
      <p:grpSp>
        <p:nvGrpSpPr>
          <p:cNvPr id="78" name="signup issues" descr="signup issues, key">
            <a:extLst>
              <a:ext uri="{FF2B5EF4-FFF2-40B4-BE49-F238E27FC236}">
                <a16:creationId xmlns:a16="http://schemas.microsoft.com/office/drawing/2014/main" id="{A44E6797-7258-4829-822D-C9E89A30509D}"/>
              </a:ext>
            </a:extLst>
          </p:cNvPr>
          <p:cNvGrpSpPr/>
          <p:nvPr/>
        </p:nvGrpSpPr>
        <p:grpSpPr>
          <a:xfrm rot="18878040">
            <a:off x="8130912" y="1740534"/>
            <a:ext cx="233802" cy="233758"/>
            <a:chOff x="5411441" y="4807980"/>
            <a:chExt cx="440767" cy="440681"/>
          </a:xfrm>
          <a:solidFill>
            <a:srgbClr val="121D2F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91DDED-179C-4EA1-85A2-74D28A5CAD4C}"/>
                </a:ext>
              </a:extLst>
            </p:cNvPr>
            <p:cNvSpPr/>
            <p:nvPr/>
          </p:nvSpPr>
          <p:spPr>
            <a:xfrm>
              <a:off x="5411441" y="4955664"/>
              <a:ext cx="292265" cy="292265"/>
            </a:xfrm>
            <a:custGeom>
              <a:avLst/>
              <a:gdLst>
                <a:gd name="connsiteX0" fmla="*/ 291424 w 292264"/>
                <a:gd name="connsiteY0" fmla="*/ 34195 h 292264"/>
                <a:gd name="connsiteX1" fmla="*/ 258825 w 292264"/>
                <a:gd name="connsiteY1" fmla="*/ 1624 h 292264"/>
                <a:gd name="connsiteX2" fmla="*/ 1624 w 292264"/>
                <a:gd name="connsiteY2" fmla="*/ 258600 h 292264"/>
                <a:gd name="connsiteX3" fmla="*/ 34223 w 292264"/>
                <a:gd name="connsiteY3" fmla="*/ 291170 h 292264"/>
                <a:gd name="connsiteX4" fmla="*/ 291424 w 292264"/>
                <a:gd name="connsiteY4" fmla="*/ 34195 h 29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264" h="292264">
                  <a:moveTo>
                    <a:pt x="291424" y="34195"/>
                  </a:moveTo>
                  <a:lnTo>
                    <a:pt x="258825" y="1624"/>
                  </a:lnTo>
                  <a:lnTo>
                    <a:pt x="1624" y="258600"/>
                  </a:lnTo>
                  <a:lnTo>
                    <a:pt x="34223" y="291170"/>
                  </a:lnTo>
                  <a:lnTo>
                    <a:pt x="291424" y="34195"/>
                  </a:lnTo>
                  <a:close/>
                </a:path>
              </a:pathLst>
            </a:custGeom>
            <a:grpFill/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0700BB9-FBF2-4845-91C1-593708A47C33}"/>
                </a:ext>
              </a:extLst>
            </p:cNvPr>
            <p:cNvSpPr/>
            <p:nvPr/>
          </p:nvSpPr>
          <p:spPr>
            <a:xfrm>
              <a:off x="5475742" y="5148195"/>
              <a:ext cx="100466" cy="100466"/>
            </a:xfrm>
            <a:custGeom>
              <a:avLst/>
              <a:gdLst>
                <a:gd name="connsiteX0" fmla="*/ 99585 w 100466"/>
                <a:gd name="connsiteY0" fmla="*/ 34194 h 100466"/>
                <a:gd name="connsiteX1" fmla="*/ 66986 w 100466"/>
                <a:gd name="connsiteY1" fmla="*/ 1624 h 100466"/>
                <a:gd name="connsiteX2" fmla="*/ 1624 w 100466"/>
                <a:gd name="connsiteY2" fmla="*/ 66928 h 100466"/>
                <a:gd name="connsiteX3" fmla="*/ 34224 w 100466"/>
                <a:gd name="connsiteY3" fmla="*/ 99499 h 100466"/>
                <a:gd name="connsiteX4" fmla="*/ 99585 w 100466"/>
                <a:gd name="connsiteY4" fmla="*/ 34194 h 10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66" h="100466">
                  <a:moveTo>
                    <a:pt x="99585" y="34194"/>
                  </a:moveTo>
                  <a:lnTo>
                    <a:pt x="66986" y="1624"/>
                  </a:lnTo>
                  <a:lnTo>
                    <a:pt x="1624" y="66928"/>
                  </a:lnTo>
                  <a:lnTo>
                    <a:pt x="34224" y="99499"/>
                  </a:lnTo>
                  <a:lnTo>
                    <a:pt x="99585" y="34194"/>
                  </a:lnTo>
                  <a:close/>
                </a:path>
              </a:pathLst>
            </a:custGeom>
            <a:grpFill/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7BD5E27-0206-463E-A249-5A4F96F4B85D}"/>
                </a:ext>
              </a:extLst>
            </p:cNvPr>
            <p:cNvSpPr/>
            <p:nvPr/>
          </p:nvSpPr>
          <p:spPr>
            <a:xfrm>
              <a:off x="5619309" y="4807980"/>
              <a:ext cx="232899" cy="232899"/>
            </a:xfrm>
            <a:custGeom>
              <a:avLst/>
              <a:gdLst>
                <a:gd name="connsiteX0" fmla="*/ 116688 w 232898"/>
                <a:gd name="connsiteY0" fmla="*/ 1624 h 232898"/>
                <a:gd name="connsiteX1" fmla="*/ 1624 w 232898"/>
                <a:gd name="connsiteY1" fmla="*/ 116587 h 232898"/>
                <a:gd name="connsiteX2" fmla="*/ 116688 w 232898"/>
                <a:gd name="connsiteY2" fmla="*/ 231550 h 232898"/>
                <a:gd name="connsiteX3" fmla="*/ 231752 w 232898"/>
                <a:gd name="connsiteY3" fmla="*/ 116587 h 232898"/>
                <a:gd name="connsiteX4" fmla="*/ 116688 w 232898"/>
                <a:gd name="connsiteY4" fmla="*/ 1624 h 232898"/>
                <a:gd name="connsiteX5" fmla="*/ 116688 w 232898"/>
                <a:gd name="connsiteY5" fmla="*/ 185873 h 232898"/>
                <a:gd name="connsiteX6" fmla="*/ 47342 w 232898"/>
                <a:gd name="connsiteY6" fmla="*/ 116587 h 232898"/>
                <a:gd name="connsiteX7" fmla="*/ 116688 w 232898"/>
                <a:gd name="connsiteY7" fmla="*/ 47302 h 232898"/>
                <a:gd name="connsiteX8" fmla="*/ 186035 w 232898"/>
                <a:gd name="connsiteY8" fmla="*/ 116587 h 232898"/>
                <a:gd name="connsiteX9" fmla="*/ 116688 w 232898"/>
                <a:gd name="connsiteY9" fmla="*/ 185873 h 23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2898" h="232898">
                  <a:moveTo>
                    <a:pt x="116688" y="1624"/>
                  </a:moveTo>
                  <a:cubicBezTo>
                    <a:pt x="53114" y="1624"/>
                    <a:pt x="1624" y="53069"/>
                    <a:pt x="1624" y="116587"/>
                  </a:cubicBezTo>
                  <a:cubicBezTo>
                    <a:pt x="1624" y="180105"/>
                    <a:pt x="53114" y="231550"/>
                    <a:pt x="116688" y="231550"/>
                  </a:cubicBezTo>
                  <a:cubicBezTo>
                    <a:pt x="180262" y="231550"/>
                    <a:pt x="231752" y="180105"/>
                    <a:pt x="231752" y="116587"/>
                  </a:cubicBezTo>
                  <a:cubicBezTo>
                    <a:pt x="231752" y="53069"/>
                    <a:pt x="180185" y="1624"/>
                    <a:pt x="116688" y="1624"/>
                  </a:cubicBezTo>
                  <a:close/>
                  <a:moveTo>
                    <a:pt x="116688" y="185873"/>
                  </a:moveTo>
                  <a:cubicBezTo>
                    <a:pt x="78359" y="185873"/>
                    <a:pt x="47342" y="154883"/>
                    <a:pt x="47342" y="116587"/>
                  </a:cubicBezTo>
                  <a:cubicBezTo>
                    <a:pt x="47342" y="78292"/>
                    <a:pt x="78359" y="47302"/>
                    <a:pt x="116688" y="47302"/>
                  </a:cubicBezTo>
                  <a:cubicBezTo>
                    <a:pt x="155017" y="47302"/>
                    <a:pt x="186035" y="78292"/>
                    <a:pt x="186035" y="116587"/>
                  </a:cubicBezTo>
                  <a:cubicBezTo>
                    <a:pt x="186035" y="154883"/>
                    <a:pt x="154940" y="185873"/>
                    <a:pt x="116688" y="185873"/>
                  </a:cubicBezTo>
                  <a:close/>
                </a:path>
              </a:pathLst>
            </a:custGeom>
            <a:grpFill/>
            <a:ln w="451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159" name="Graphic 67">
            <a:extLst>
              <a:ext uri="{FF2B5EF4-FFF2-40B4-BE49-F238E27FC236}">
                <a16:creationId xmlns:a16="http://schemas.microsoft.com/office/drawing/2014/main" id="{23021E7F-D9F1-465D-9CB2-33CAA99F7089}"/>
              </a:ext>
            </a:extLst>
          </p:cNvPr>
          <p:cNvGrpSpPr/>
          <p:nvPr/>
        </p:nvGrpSpPr>
        <p:grpSpPr>
          <a:xfrm>
            <a:off x="8050331" y="1608742"/>
            <a:ext cx="355767" cy="450710"/>
            <a:chOff x="8679465" y="4088478"/>
            <a:chExt cx="360069" cy="456160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624F562-F93F-4203-9938-678D48A2A7D2}"/>
                </a:ext>
              </a:extLst>
            </p:cNvPr>
            <p:cNvSpPr/>
            <p:nvPr/>
          </p:nvSpPr>
          <p:spPr>
            <a:xfrm>
              <a:off x="8679465" y="4088478"/>
              <a:ext cx="360069" cy="456160"/>
            </a:xfrm>
            <a:custGeom>
              <a:avLst/>
              <a:gdLst>
                <a:gd name="connsiteX0" fmla="*/ 185122 w 360069"/>
                <a:gd name="connsiteY0" fmla="*/ 0 h 456160"/>
                <a:gd name="connsiteX1" fmla="*/ 360069 w 360069"/>
                <a:gd name="connsiteY1" fmla="*/ 93139 h 456160"/>
                <a:gd name="connsiteX2" fmla="*/ 359037 w 360069"/>
                <a:gd name="connsiteY2" fmla="*/ 215237 h 456160"/>
                <a:gd name="connsiteX3" fmla="*/ 358895 w 360069"/>
                <a:gd name="connsiteY3" fmla="*/ 221748 h 456160"/>
                <a:gd name="connsiteX4" fmla="*/ 245744 w 360069"/>
                <a:gd name="connsiteY4" fmla="*/ 414981 h 456160"/>
                <a:gd name="connsiteX5" fmla="*/ 180035 w 360069"/>
                <a:gd name="connsiteY5" fmla="*/ 456161 h 456160"/>
                <a:gd name="connsiteX6" fmla="*/ 112439 w 360069"/>
                <a:gd name="connsiteY6" fmla="*/ 413469 h 456160"/>
                <a:gd name="connsiteX7" fmla="*/ 356 w 360069"/>
                <a:gd name="connsiteY7" fmla="*/ 225163 h 456160"/>
                <a:gd name="connsiteX8" fmla="*/ 0 w 360069"/>
                <a:gd name="connsiteY8" fmla="*/ 212000 h 456160"/>
                <a:gd name="connsiteX9" fmla="*/ 0 w 360069"/>
                <a:gd name="connsiteY9" fmla="*/ 93139 h 45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69" h="456160">
                  <a:moveTo>
                    <a:pt x="185122" y="0"/>
                  </a:moveTo>
                  <a:lnTo>
                    <a:pt x="360069" y="93139"/>
                  </a:lnTo>
                  <a:lnTo>
                    <a:pt x="359037" y="215237"/>
                  </a:lnTo>
                  <a:cubicBezTo>
                    <a:pt x="359037" y="217407"/>
                    <a:pt x="359037" y="219578"/>
                    <a:pt x="358895" y="221748"/>
                  </a:cubicBezTo>
                  <a:cubicBezTo>
                    <a:pt x="356120" y="300834"/>
                    <a:pt x="312806" y="372947"/>
                    <a:pt x="245744" y="414981"/>
                  </a:cubicBezTo>
                  <a:lnTo>
                    <a:pt x="180035" y="456161"/>
                  </a:lnTo>
                  <a:lnTo>
                    <a:pt x="112439" y="413469"/>
                  </a:lnTo>
                  <a:cubicBezTo>
                    <a:pt x="47192" y="372094"/>
                    <a:pt x="4536" y="302239"/>
                    <a:pt x="356" y="225163"/>
                  </a:cubicBezTo>
                  <a:cubicBezTo>
                    <a:pt x="130" y="220787"/>
                    <a:pt x="12" y="216399"/>
                    <a:pt x="0" y="212000"/>
                  </a:cubicBezTo>
                  <a:lnTo>
                    <a:pt x="0" y="93139"/>
                  </a:lnTo>
                  <a:close/>
                </a:path>
              </a:pathLst>
            </a:custGeom>
            <a:solidFill>
              <a:srgbClr val="50E6FF"/>
            </a:solidFill>
            <a:ln w="1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1EC0A97-174D-492A-B4CF-0C802E04B3BC}"/>
                </a:ext>
              </a:extLst>
            </p:cNvPr>
            <p:cNvSpPr/>
            <p:nvPr/>
          </p:nvSpPr>
          <p:spPr>
            <a:xfrm>
              <a:off x="8807291" y="4196347"/>
              <a:ext cx="109682" cy="232151"/>
            </a:xfrm>
            <a:custGeom>
              <a:avLst/>
              <a:gdLst>
                <a:gd name="connsiteX0" fmla="*/ 109682 w 109682"/>
                <a:gd name="connsiteY0" fmla="*/ 54910 h 232151"/>
                <a:gd name="connsiteX1" fmla="*/ 54910 w 109682"/>
                <a:gd name="connsiteY1" fmla="*/ 0 h 232151"/>
                <a:gd name="connsiteX2" fmla="*/ 0 w 109682"/>
                <a:gd name="connsiteY2" fmla="*/ 54772 h 232151"/>
                <a:gd name="connsiteX3" fmla="*/ 41607 w 109682"/>
                <a:gd name="connsiteY3" fmla="*/ 108061 h 232151"/>
                <a:gd name="connsiteX4" fmla="*/ 41607 w 109682"/>
                <a:gd name="connsiteY4" fmla="*/ 232152 h 232151"/>
                <a:gd name="connsiteX5" fmla="*/ 86735 w 109682"/>
                <a:gd name="connsiteY5" fmla="*/ 232152 h 232151"/>
                <a:gd name="connsiteX6" fmla="*/ 86735 w 109682"/>
                <a:gd name="connsiteY6" fmla="*/ 206145 h 232151"/>
                <a:gd name="connsiteX7" fmla="*/ 67613 w 109682"/>
                <a:gd name="connsiteY7" fmla="*/ 206145 h 232151"/>
                <a:gd name="connsiteX8" fmla="*/ 67613 w 109682"/>
                <a:gd name="connsiteY8" fmla="*/ 193142 h 232151"/>
                <a:gd name="connsiteX9" fmla="*/ 86735 w 109682"/>
                <a:gd name="connsiteY9" fmla="*/ 193142 h 232151"/>
                <a:gd name="connsiteX10" fmla="*/ 86735 w 109682"/>
                <a:gd name="connsiteY10" fmla="*/ 167118 h 232151"/>
                <a:gd name="connsiteX11" fmla="*/ 67613 w 109682"/>
                <a:gd name="connsiteY11" fmla="*/ 167118 h 232151"/>
                <a:gd name="connsiteX12" fmla="*/ 67613 w 109682"/>
                <a:gd name="connsiteY12" fmla="*/ 108186 h 232151"/>
                <a:gd name="connsiteX13" fmla="*/ 109682 w 109682"/>
                <a:gd name="connsiteY13" fmla="*/ 54910 h 232151"/>
                <a:gd name="connsiteX14" fmla="*/ 54841 w 109682"/>
                <a:gd name="connsiteY14" fmla="*/ 17822 h 232151"/>
                <a:gd name="connsiteX15" fmla="*/ 67844 w 109682"/>
                <a:gd name="connsiteY15" fmla="*/ 30825 h 232151"/>
                <a:gd name="connsiteX16" fmla="*/ 54841 w 109682"/>
                <a:gd name="connsiteY16" fmla="*/ 43828 h 232151"/>
                <a:gd name="connsiteX17" fmla="*/ 41838 w 109682"/>
                <a:gd name="connsiteY17" fmla="*/ 30878 h 232151"/>
                <a:gd name="connsiteX18" fmla="*/ 54788 w 109682"/>
                <a:gd name="connsiteY18" fmla="*/ 17822 h 232151"/>
                <a:gd name="connsiteX19" fmla="*/ 54841 w 109682"/>
                <a:gd name="connsiteY19" fmla="*/ 17822 h 2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682" h="232151">
                  <a:moveTo>
                    <a:pt x="109682" y="54910"/>
                  </a:moveTo>
                  <a:cubicBezTo>
                    <a:pt x="109719" y="24622"/>
                    <a:pt x="85198" y="38"/>
                    <a:pt x="54910" y="0"/>
                  </a:cubicBezTo>
                  <a:cubicBezTo>
                    <a:pt x="24622" y="-38"/>
                    <a:pt x="38" y="24484"/>
                    <a:pt x="0" y="54772"/>
                  </a:cubicBezTo>
                  <a:cubicBezTo>
                    <a:pt x="-32" y="79988"/>
                    <a:pt x="17136" y="101976"/>
                    <a:pt x="41607" y="108061"/>
                  </a:cubicBezTo>
                  <a:lnTo>
                    <a:pt x="41607" y="232152"/>
                  </a:lnTo>
                  <a:lnTo>
                    <a:pt x="86735" y="232152"/>
                  </a:lnTo>
                  <a:lnTo>
                    <a:pt x="86735" y="206145"/>
                  </a:lnTo>
                  <a:lnTo>
                    <a:pt x="67613" y="206145"/>
                  </a:lnTo>
                  <a:lnTo>
                    <a:pt x="67613" y="193142"/>
                  </a:lnTo>
                  <a:lnTo>
                    <a:pt x="86735" y="193142"/>
                  </a:lnTo>
                  <a:lnTo>
                    <a:pt x="86735" y="167118"/>
                  </a:lnTo>
                  <a:lnTo>
                    <a:pt x="67613" y="167118"/>
                  </a:lnTo>
                  <a:lnTo>
                    <a:pt x="67613" y="108186"/>
                  </a:lnTo>
                  <a:cubicBezTo>
                    <a:pt x="92269" y="102294"/>
                    <a:pt x="109668" y="80262"/>
                    <a:pt x="109682" y="54910"/>
                  </a:cubicBezTo>
                  <a:close/>
                  <a:moveTo>
                    <a:pt x="54841" y="17822"/>
                  </a:moveTo>
                  <a:cubicBezTo>
                    <a:pt x="62022" y="17822"/>
                    <a:pt x="67844" y="23644"/>
                    <a:pt x="67844" y="30825"/>
                  </a:cubicBezTo>
                  <a:cubicBezTo>
                    <a:pt x="67844" y="38006"/>
                    <a:pt x="62022" y="43828"/>
                    <a:pt x="54841" y="43828"/>
                  </a:cubicBezTo>
                  <a:cubicBezTo>
                    <a:pt x="47680" y="43828"/>
                    <a:pt x="41867" y="38039"/>
                    <a:pt x="41838" y="30878"/>
                  </a:cubicBezTo>
                  <a:cubicBezTo>
                    <a:pt x="41808" y="23697"/>
                    <a:pt x="47606" y="17851"/>
                    <a:pt x="54788" y="17822"/>
                  </a:cubicBezTo>
                  <a:cubicBezTo>
                    <a:pt x="54805" y="17822"/>
                    <a:pt x="54823" y="17822"/>
                    <a:pt x="54841" y="17822"/>
                  </a:cubicBezTo>
                  <a:close/>
                </a:path>
              </a:pathLst>
            </a:custGeom>
            <a:solidFill>
              <a:srgbClr val="121D2F"/>
            </a:solidFill>
            <a:ln w="17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</p:grpSp>
      <p:grpSp>
        <p:nvGrpSpPr>
          <p:cNvPr id="162" name="Graphic 93">
            <a:extLst>
              <a:ext uri="{FF2B5EF4-FFF2-40B4-BE49-F238E27FC236}">
                <a16:creationId xmlns:a16="http://schemas.microsoft.com/office/drawing/2014/main" id="{C43DE1AB-75D9-49FE-A82C-BD50DAEA51DD}"/>
              </a:ext>
            </a:extLst>
          </p:cNvPr>
          <p:cNvGrpSpPr/>
          <p:nvPr/>
        </p:nvGrpSpPr>
        <p:grpSpPr>
          <a:xfrm>
            <a:off x="4268201" y="1539631"/>
            <a:ext cx="660737" cy="527141"/>
            <a:chOff x="5288230" y="4148737"/>
            <a:chExt cx="486893" cy="388447"/>
          </a:xfrm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C9BC48F-EAFA-4C46-8E26-A05274B8A22D}"/>
                </a:ext>
              </a:extLst>
            </p:cNvPr>
            <p:cNvSpPr/>
            <p:nvPr/>
          </p:nvSpPr>
          <p:spPr>
            <a:xfrm>
              <a:off x="5479859" y="4280933"/>
              <a:ext cx="42699" cy="70468"/>
            </a:xfrm>
            <a:custGeom>
              <a:avLst/>
              <a:gdLst>
                <a:gd name="connsiteX0" fmla="*/ 30261 w 42699"/>
                <a:gd name="connsiteY0" fmla="*/ 69905 h 70468"/>
                <a:gd name="connsiteX1" fmla="*/ 25040 w 42699"/>
                <a:gd name="connsiteY1" fmla="*/ 65109 h 70468"/>
                <a:gd name="connsiteX2" fmla="*/ 995 w 42699"/>
                <a:gd name="connsiteY2" fmla="*/ 13431 h 70468"/>
                <a:gd name="connsiteX3" fmla="*/ 5089 w 42699"/>
                <a:gd name="connsiteY3" fmla="*/ 995 h 70468"/>
                <a:gd name="connsiteX4" fmla="*/ 17526 w 42699"/>
                <a:gd name="connsiteY4" fmla="*/ 5089 h 70468"/>
                <a:gd name="connsiteX5" fmla="*/ 17775 w 42699"/>
                <a:gd name="connsiteY5" fmla="*/ 5626 h 70468"/>
                <a:gd name="connsiteX6" fmla="*/ 41833 w 42699"/>
                <a:gd name="connsiteY6" fmla="*/ 57304 h 70468"/>
                <a:gd name="connsiteX7" fmla="*/ 37346 w 42699"/>
                <a:gd name="connsiteY7" fmla="*/ 69604 h 70468"/>
                <a:gd name="connsiteX8" fmla="*/ 30261 w 42699"/>
                <a:gd name="connsiteY8" fmla="*/ 69905 h 7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99" h="70468">
                  <a:moveTo>
                    <a:pt x="30261" y="69905"/>
                  </a:moveTo>
                  <a:cubicBezTo>
                    <a:pt x="27950" y="69067"/>
                    <a:pt x="26070" y="67340"/>
                    <a:pt x="25040" y="65109"/>
                  </a:cubicBezTo>
                  <a:lnTo>
                    <a:pt x="995" y="13431"/>
                  </a:lnTo>
                  <a:cubicBezTo>
                    <a:pt x="-1309" y="8866"/>
                    <a:pt x="524" y="3299"/>
                    <a:pt x="5089" y="995"/>
                  </a:cubicBezTo>
                  <a:cubicBezTo>
                    <a:pt x="9654" y="-1308"/>
                    <a:pt x="15222" y="524"/>
                    <a:pt x="17526" y="5089"/>
                  </a:cubicBezTo>
                  <a:cubicBezTo>
                    <a:pt x="17615" y="5265"/>
                    <a:pt x="17698" y="5445"/>
                    <a:pt x="17775" y="5626"/>
                  </a:cubicBezTo>
                  <a:lnTo>
                    <a:pt x="41833" y="57304"/>
                  </a:lnTo>
                  <a:cubicBezTo>
                    <a:pt x="43991" y="61939"/>
                    <a:pt x="41981" y="67447"/>
                    <a:pt x="37346" y="69604"/>
                  </a:cubicBezTo>
                  <a:cubicBezTo>
                    <a:pt x="35117" y="70641"/>
                    <a:pt x="32569" y="70749"/>
                    <a:pt x="30261" y="69905"/>
                  </a:cubicBezTo>
                  <a:close/>
                </a:path>
              </a:pathLst>
            </a:custGeom>
            <a:solidFill>
              <a:schemeClr val="bg1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DD418FA-08D6-47BA-8F77-07E9F312C977}"/>
                </a:ext>
              </a:extLst>
            </p:cNvPr>
            <p:cNvSpPr/>
            <p:nvPr/>
          </p:nvSpPr>
          <p:spPr>
            <a:xfrm>
              <a:off x="5507934" y="4268535"/>
              <a:ext cx="42442" cy="69937"/>
            </a:xfrm>
            <a:custGeom>
              <a:avLst/>
              <a:gdLst>
                <a:gd name="connsiteX0" fmla="*/ 30011 w 42442"/>
                <a:gd name="connsiteY0" fmla="*/ 69368 h 69937"/>
                <a:gd name="connsiteX1" fmla="*/ 24791 w 42442"/>
                <a:gd name="connsiteY1" fmla="*/ 64584 h 69937"/>
                <a:gd name="connsiteX2" fmla="*/ 745 w 42442"/>
                <a:gd name="connsiteY2" fmla="*/ 12894 h 69937"/>
                <a:gd name="connsiteX3" fmla="*/ 5626 w 42442"/>
                <a:gd name="connsiteY3" fmla="*/ 745 h 69937"/>
                <a:gd name="connsiteX4" fmla="*/ 17526 w 42442"/>
                <a:gd name="connsiteY4" fmla="*/ 5089 h 69937"/>
                <a:gd name="connsiteX5" fmla="*/ 41571 w 42442"/>
                <a:gd name="connsiteY5" fmla="*/ 56779 h 69937"/>
                <a:gd name="connsiteX6" fmla="*/ 37108 w 42442"/>
                <a:gd name="connsiteY6" fmla="*/ 69069 h 69937"/>
                <a:gd name="connsiteX7" fmla="*/ 29998 w 42442"/>
                <a:gd name="connsiteY7" fmla="*/ 69368 h 69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442" h="69937">
                  <a:moveTo>
                    <a:pt x="30011" y="69368"/>
                  </a:moveTo>
                  <a:cubicBezTo>
                    <a:pt x="27704" y="68530"/>
                    <a:pt x="25826" y="66809"/>
                    <a:pt x="24791" y="64584"/>
                  </a:cubicBezTo>
                  <a:lnTo>
                    <a:pt x="745" y="12894"/>
                  </a:lnTo>
                  <a:cubicBezTo>
                    <a:pt x="-1262" y="8191"/>
                    <a:pt x="924" y="2752"/>
                    <a:pt x="5626" y="745"/>
                  </a:cubicBezTo>
                  <a:cubicBezTo>
                    <a:pt x="10118" y="-1172"/>
                    <a:pt x="15326" y="729"/>
                    <a:pt x="17526" y="5089"/>
                  </a:cubicBezTo>
                  <a:lnTo>
                    <a:pt x="41571" y="56779"/>
                  </a:lnTo>
                  <a:cubicBezTo>
                    <a:pt x="43732" y="61406"/>
                    <a:pt x="41734" y="66908"/>
                    <a:pt x="37108" y="69069"/>
                  </a:cubicBezTo>
                  <a:cubicBezTo>
                    <a:pt x="34873" y="70113"/>
                    <a:pt x="32313" y="70220"/>
                    <a:pt x="29998" y="69368"/>
                  </a:cubicBezTo>
                  <a:close/>
                </a:path>
              </a:pathLst>
            </a:custGeom>
            <a:solidFill>
              <a:schemeClr val="bg1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F8668B-8484-492E-9ABE-6F28F31DB34F}"/>
                </a:ext>
              </a:extLst>
            </p:cNvPr>
            <p:cNvSpPr/>
            <p:nvPr/>
          </p:nvSpPr>
          <p:spPr>
            <a:xfrm>
              <a:off x="5288230" y="4148737"/>
              <a:ext cx="202778" cy="98441"/>
            </a:xfrm>
            <a:custGeom>
              <a:avLst/>
              <a:gdLst>
                <a:gd name="connsiteX0" fmla="*/ 190347 w 202778"/>
                <a:gd name="connsiteY0" fmla="*/ 97885 h 98441"/>
                <a:gd name="connsiteX1" fmla="*/ 185127 w 202778"/>
                <a:gd name="connsiteY1" fmla="*/ 93101 h 98441"/>
                <a:gd name="connsiteX2" fmla="*/ 13901 w 202778"/>
                <a:gd name="connsiteY2" fmla="*/ 30587 h 98441"/>
                <a:gd name="connsiteX3" fmla="*/ 13879 w 202778"/>
                <a:gd name="connsiteY3" fmla="*/ 30597 h 98441"/>
                <a:gd name="connsiteX4" fmla="*/ 1236 w 202778"/>
                <a:gd name="connsiteY4" fmla="*/ 27193 h 98441"/>
                <a:gd name="connsiteX5" fmla="*/ 4640 w 202778"/>
                <a:gd name="connsiteY5" fmla="*/ 14550 h 98441"/>
                <a:gd name="connsiteX6" fmla="*/ 6074 w 202778"/>
                <a:gd name="connsiteY6" fmla="*/ 13881 h 98441"/>
                <a:gd name="connsiteX7" fmla="*/ 118803 w 202778"/>
                <a:gd name="connsiteY7" fmla="*/ 8982 h 98441"/>
                <a:gd name="connsiteX8" fmla="*/ 201907 w 202778"/>
                <a:gd name="connsiteY8" fmla="*/ 85283 h 98441"/>
                <a:gd name="connsiteX9" fmla="*/ 197444 w 202778"/>
                <a:gd name="connsiteY9" fmla="*/ 97573 h 98441"/>
                <a:gd name="connsiteX10" fmla="*/ 190334 w 202778"/>
                <a:gd name="connsiteY10" fmla="*/ 97872 h 9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778" h="98441">
                  <a:moveTo>
                    <a:pt x="190347" y="97885"/>
                  </a:moveTo>
                  <a:cubicBezTo>
                    <a:pt x="188040" y="97047"/>
                    <a:pt x="186162" y="95326"/>
                    <a:pt x="185127" y="93101"/>
                  </a:cubicBezTo>
                  <a:cubicBezTo>
                    <a:pt x="155106" y="28556"/>
                    <a:pt x="78446" y="567"/>
                    <a:pt x="13901" y="30587"/>
                  </a:cubicBezTo>
                  <a:cubicBezTo>
                    <a:pt x="13894" y="30590"/>
                    <a:pt x="13886" y="30593"/>
                    <a:pt x="13879" y="30597"/>
                  </a:cubicBezTo>
                  <a:cubicBezTo>
                    <a:pt x="9448" y="33148"/>
                    <a:pt x="3788" y="31624"/>
                    <a:pt x="1236" y="27193"/>
                  </a:cubicBezTo>
                  <a:cubicBezTo>
                    <a:pt x="-1315" y="22762"/>
                    <a:pt x="209" y="17102"/>
                    <a:pt x="4640" y="14550"/>
                  </a:cubicBezTo>
                  <a:cubicBezTo>
                    <a:pt x="5098" y="14287"/>
                    <a:pt x="5578" y="14063"/>
                    <a:pt x="6074" y="13881"/>
                  </a:cubicBezTo>
                  <a:cubicBezTo>
                    <a:pt x="41488" y="-2744"/>
                    <a:pt x="82081" y="-4508"/>
                    <a:pt x="118803" y="8982"/>
                  </a:cubicBezTo>
                  <a:cubicBezTo>
                    <a:pt x="155585" y="22294"/>
                    <a:pt x="185510" y="49770"/>
                    <a:pt x="201907" y="85283"/>
                  </a:cubicBezTo>
                  <a:cubicBezTo>
                    <a:pt x="204068" y="89909"/>
                    <a:pt x="202070" y="95412"/>
                    <a:pt x="197444" y="97573"/>
                  </a:cubicBezTo>
                  <a:cubicBezTo>
                    <a:pt x="195209" y="98617"/>
                    <a:pt x="192649" y="98725"/>
                    <a:pt x="190334" y="97872"/>
                  </a:cubicBezTo>
                  <a:close/>
                </a:path>
              </a:pathLst>
            </a:custGeom>
            <a:solidFill>
              <a:schemeClr val="bg1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342F3E8-42F0-42C0-9DB3-661A2EDBEEDC}"/>
                </a:ext>
              </a:extLst>
            </p:cNvPr>
            <p:cNvSpPr/>
            <p:nvPr/>
          </p:nvSpPr>
          <p:spPr>
            <a:xfrm>
              <a:off x="5450535" y="4225714"/>
              <a:ext cx="111017" cy="110915"/>
            </a:xfrm>
            <a:custGeom>
              <a:avLst/>
              <a:gdLst>
                <a:gd name="connsiteX0" fmla="*/ 27605 w 111017"/>
                <a:gd name="connsiteY0" fmla="*/ 4474 h 110915"/>
                <a:gd name="connsiteX1" fmla="*/ 4411 w 111017"/>
                <a:gd name="connsiteY1" fmla="*/ 67633 h 110915"/>
                <a:gd name="connsiteX2" fmla="*/ 4460 w 111017"/>
                <a:gd name="connsiteY2" fmla="*/ 67737 h 110915"/>
                <a:gd name="connsiteX3" fmla="*/ 24558 w 111017"/>
                <a:gd name="connsiteY3" fmla="*/ 110916 h 110915"/>
                <a:gd name="connsiteX4" fmla="*/ 111018 w 111017"/>
                <a:gd name="connsiteY4" fmla="*/ 70746 h 110915"/>
                <a:gd name="connsiteX5" fmla="*/ 90881 w 111017"/>
                <a:gd name="connsiteY5" fmla="*/ 27568 h 110915"/>
                <a:gd name="connsiteX6" fmla="*/ 27703 w 111017"/>
                <a:gd name="connsiteY6" fmla="*/ 4429 h 110915"/>
                <a:gd name="connsiteX7" fmla="*/ 27605 w 111017"/>
                <a:gd name="connsiteY7" fmla="*/ 4474 h 11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017" h="110915">
                  <a:moveTo>
                    <a:pt x="27605" y="4474"/>
                  </a:moveTo>
                  <a:cubicBezTo>
                    <a:pt x="3760" y="15510"/>
                    <a:pt x="-6625" y="43787"/>
                    <a:pt x="4411" y="67633"/>
                  </a:cubicBezTo>
                  <a:cubicBezTo>
                    <a:pt x="4428" y="67668"/>
                    <a:pt x="4444" y="67702"/>
                    <a:pt x="4460" y="67737"/>
                  </a:cubicBezTo>
                  <a:lnTo>
                    <a:pt x="24558" y="110916"/>
                  </a:lnTo>
                  <a:lnTo>
                    <a:pt x="111018" y="70746"/>
                  </a:lnTo>
                  <a:lnTo>
                    <a:pt x="90881" y="27568"/>
                  </a:lnTo>
                  <a:cubicBezTo>
                    <a:pt x="79824" y="3732"/>
                    <a:pt x="51539" y="-6628"/>
                    <a:pt x="27703" y="4429"/>
                  </a:cubicBezTo>
                  <a:cubicBezTo>
                    <a:pt x="27670" y="4444"/>
                    <a:pt x="27638" y="4459"/>
                    <a:pt x="27605" y="4474"/>
                  </a:cubicBezTo>
                  <a:close/>
                </a:path>
              </a:pathLst>
            </a:custGeom>
            <a:solidFill>
              <a:srgbClr val="50E6FF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DBA592C-F2AF-4565-B01C-8F4FE416C088}"/>
                </a:ext>
              </a:extLst>
            </p:cNvPr>
            <p:cNvSpPr/>
            <p:nvPr/>
          </p:nvSpPr>
          <p:spPr>
            <a:xfrm>
              <a:off x="5572670" y="4438435"/>
              <a:ext cx="202454" cy="98748"/>
            </a:xfrm>
            <a:custGeom>
              <a:avLst/>
              <a:gdLst>
                <a:gd name="connsiteX0" fmla="*/ 84099 w 202454"/>
                <a:gd name="connsiteY0" fmla="*/ 89733 h 98748"/>
                <a:gd name="connsiteX1" fmla="*/ 995 w 202454"/>
                <a:gd name="connsiteY1" fmla="*/ 13431 h 98748"/>
                <a:gd name="connsiteX2" fmla="*/ 5089 w 202454"/>
                <a:gd name="connsiteY2" fmla="*/ 995 h 98748"/>
                <a:gd name="connsiteX3" fmla="*/ 17526 w 202454"/>
                <a:gd name="connsiteY3" fmla="*/ 5089 h 98748"/>
                <a:gd name="connsiteX4" fmla="*/ 17775 w 202454"/>
                <a:gd name="connsiteY4" fmla="*/ 5626 h 98748"/>
                <a:gd name="connsiteX5" fmla="*/ 189001 w 202454"/>
                <a:gd name="connsiteY5" fmla="*/ 68141 h 98748"/>
                <a:gd name="connsiteX6" fmla="*/ 189023 w 202454"/>
                <a:gd name="connsiteY6" fmla="*/ 68131 h 98748"/>
                <a:gd name="connsiteX7" fmla="*/ 201460 w 202454"/>
                <a:gd name="connsiteY7" fmla="*/ 72225 h 98748"/>
                <a:gd name="connsiteX8" fmla="*/ 197365 w 202454"/>
                <a:gd name="connsiteY8" fmla="*/ 84661 h 98748"/>
                <a:gd name="connsiteX9" fmla="*/ 196828 w 202454"/>
                <a:gd name="connsiteY9" fmla="*/ 84911 h 98748"/>
                <a:gd name="connsiteX10" fmla="*/ 84099 w 202454"/>
                <a:gd name="connsiteY10" fmla="*/ 89733 h 9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454" h="98748">
                  <a:moveTo>
                    <a:pt x="84099" y="89733"/>
                  </a:moveTo>
                  <a:cubicBezTo>
                    <a:pt x="47317" y="76421"/>
                    <a:pt x="17392" y="48945"/>
                    <a:pt x="995" y="13431"/>
                  </a:cubicBezTo>
                  <a:cubicBezTo>
                    <a:pt x="-1309" y="8866"/>
                    <a:pt x="524" y="3299"/>
                    <a:pt x="5089" y="995"/>
                  </a:cubicBezTo>
                  <a:cubicBezTo>
                    <a:pt x="9654" y="-1308"/>
                    <a:pt x="15222" y="524"/>
                    <a:pt x="17526" y="5089"/>
                  </a:cubicBezTo>
                  <a:cubicBezTo>
                    <a:pt x="17615" y="5265"/>
                    <a:pt x="17698" y="5445"/>
                    <a:pt x="17775" y="5626"/>
                  </a:cubicBezTo>
                  <a:cubicBezTo>
                    <a:pt x="47796" y="70171"/>
                    <a:pt x="124456" y="98160"/>
                    <a:pt x="189001" y="68141"/>
                  </a:cubicBezTo>
                  <a:cubicBezTo>
                    <a:pt x="189009" y="68137"/>
                    <a:pt x="189015" y="68135"/>
                    <a:pt x="189023" y="68131"/>
                  </a:cubicBezTo>
                  <a:cubicBezTo>
                    <a:pt x="193588" y="65826"/>
                    <a:pt x="199155" y="67660"/>
                    <a:pt x="201460" y="72225"/>
                  </a:cubicBezTo>
                  <a:cubicBezTo>
                    <a:pt x="203762" y="76790"/>
                    <a:pt x="201930" y="82357"/>
                    <a:pt x="197365" y="84661"/>
                  </a:cubicBezTo>
                  <a:cubicBezTo>
                    <a:pt x="197189" y="84750"/>
                    <a:pt x="197009" y="84834"/>
                    <a:pt x="196828" y="84911"/>
                  </a:cubicBezTo>
                  <a:cubicBezTo>
                    <a:pt x="161404" y="101511"/>
                    <a:pt x="120811" y="103247"/>
                    <a:pt x="84099" y="89733"/>
                  </a:cubicBezTo>
                  <a:close/>
                </a:path>
              </a:pathLst>
            </a:custGeom>
            <a:solidFill>
              <a:schemeClr val="bg1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799D289-49A7-464B-8042-FB750BCD4688}"/>
                </a:ext>
              </a:extLst>
            </p:cNvPr>
            <p:cNvSpPr/>
            <p:nvPr/>
          </p:nvSpPr>
          <p:spPr>
            <a:xfrm>
              <a:off x="5502301" y="4349308"/>
              <a:ext cx="110912" cy="110886"/>
            </a:xfrm>
            <a:custGeom>
              <a:avLst/>
              <a:gdLst>
                <a:gd name="connsiteX0" fmla="*/ 83361 w 110912"/>
                <a:gd name="connsiteY0" fmla="*/ 106403 h 110886"/>
                <a:gd name="connsiteX1" fmla="*/ 106478 w 110912"/>
                <a:gd name="connsiteY1" fmla="*/ 43216 h 110886"/>
                <a:gd name="connsiteX2" fmla="*/ 106442 w 110912"/>
                <a:gd name="connsiteY2" fmla="*/ 43140 h 110886"/>
                <a:gd name="connsiteX3" fmla="*/ 86357 w 110912"/>
                <a:gd name="connsiteY3" fmla="*/ 0 h 110886"/>
                <a:gd name="connsiteX4" fmla="*/ 0 w 110912"/>
                <a:gd name="connsiteY4" fmla="*/ 40182 h 110886"/>
                <a:gd name="connsiteX5" fmla="*/ 20085 w 110912"/>
                <a:gd name="connsiteY5" fmla="*/ 83361 h 110886"/>
                <a:gd name="connsiteX6" fmla="*/ 83286 w 110912"/>
                <a:gd name="connsiteY6" fmla="*/ 106438 h 110886"/>
                <a:gd name="connsiteX7" fmla="*/ 83361 w 110912"/>
                <a:gd name="connsiteY7" fmla="*/ 106403 h 11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912" h="110886">
                  <a:moveTo>
                    <a:pt x="83361" y="106403"/>
                  </a:moveTo>
                  <a:cubicBezTo>
                    <a:pt x="107192" y="95338"/>
                    <a:pt x="117542" y="67049"/>
                    <a:pt x="106478" y="43216"/>
                  </a:cubicBezTo>
                  <a:cubicBezTo>
                    <a:pt x="106465" y="43191"/>
                    <a:pt x="106453" y="43166"/>
                    <a:pt x="106442" y="43140"/>
                  </a:cubicBezTo>
                  <a:lnTo>
                    <a:pt x="86357" y="0"/>
                  </a:lnTo>
                  <a:lnTo>
                    <a:pt x="0" y="40182"/>
                  </a:lnTo>
                  <a:lnTo>
                    <a:pt x="20085" y="83361"/>
                  </a:lnTo>
                  <a:cubicBezTo>
                    <a:pt x="31165" y="107186"/>
                    <a:pt x="59461" y="117518"/>
                    <a:pt x="83286" y="106438"/>
                  </a:cubicBezTo>
                  <a:cubicBezTo>
                    <a:pt x="83311" y="106426"/>
                    <a:pt x="83336" y="106415"/>
                    <a:pt x="83361" y="106403"/>
                  </a:cubicBezTo>
                  <a:close/>
                </a:path>
              </a:pathLst>
            </a:custGeom>
            <a:solidFill>
              <a:srgbClr val="50E6FF"/>
            </a:solidFill>
            <a:ln w="1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975"/>
            </a:p>
          </p:txBody>
        </p:sp>
      </p:grpSp>
      <p:sp>
        <p:nvSpPr>
          <p:cNvPr id="86" name="Rechthoek 85">
            <a:extLst>
              <a:ext uri="{FF2B5EF4-FFF2-40B4-BE49-F238E27FC236}">
                <a16:creationId xmlns:a16="http://schemas.microsoft.com/office/drawing/2014/main" id="{589E6C5E-2984-DD81-CEC0-730DED5742CB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7" name="Afbeelding 86">
            <a:extLst>
              <a:ext uri="{FF2B5EF4-FFF2-40B4-BE49-F238E27FC236}">
                <a16:creationId xmlns:a16="http://schemas.microsoft.com/office/drawing/2014/main" id="{53ABD31C-BDFC-A8CC-0B5C-9CE6D1CE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88" name="Titel 5">
            <a:extLst>
              <a:ext uri="{FF2B5EF4-FFF2-40B4-BE49-F238E27FC236}">
                <a16:creationId xmlns:a16="http://schemas.microsoft.com/office/drawing/2014/main" id="{D79BADA1-A0B2-B6D8-FE4A-1F6DA13A9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538" y="-50574"/>
            <a:ext cx="7886700" cy="993775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Dapr</a:t>
            </a:r>
            <a:r>
              <a:rPr lang="nl-NL" dirty="0">
                <a:solidFill>
                  <a:schemeClr val="bg1"/>
                </a:solidFill>
              </a:rPr>
              <a:t> building </a:t>
            </a:r>
            <a:r>
              <a:rPr lang="nl-NL" dirty="0" err="1">
                <a:solidFill>
                  <a:schemeClr val="bg1"/>
                </a:solidFill>
              </a:rPr>
              <a:t>blocks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985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 eaLnBrk="1" fontAlgn="auto" hangingPunct="1">
                <a:spcBef>
                  <a:spcPts val="225"/>
                </a:spcBef>
                <a:spcAft>
                  <a:spcPts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eaLnBrk="1" hangingPunct="1">
              <a:defRPr/>
            </a:pPr>
            <a:endParaRPr lang="en-US" sz="1350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eaLnBrk="1" hangingPunct="1"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eaLnBrk="1" hangingPunct="1"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eaLnBrk="1" hangingPunct="1"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/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eaLnBrk="1" hangingPunct="1">
                  <a:lnSpc>
                    <a:spcPct val="90000"/>
                  </a:lnSpc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975"/>
              </a:p>
            </p:txBody>
          </p:sp>
        </p:grpSp>
      </p:grpSp>
      <p:sp>
        <p:nvSpPr>
          <p:cNvPr id="112" name="Rechthoek 111">
            <a:extLst>
              <a:ext uri="{FF2B5EF4-FFF2-40B4-BE49-F238E27FC236}">
                <a16:creationId xmlns:a16="http://schemas.microsoft.com/office/drawing/2014/main" id="{662436AC-C56D-3481-D037-74DCBD7F0292}"/>
              </a:ext>
            </a:extLst>
          </p:cNvPr>
          <p:cNvSpPr/>
          <p:nvPr/>
        </p:nvSpPr>
        <p:spPr>
          <a:xfrm>
            <a:off x="0" y="0"/>
            <a:ext cx="9144001" cy="892629"/>
          </a:xfrm>
          <a:prstGeom prst="rect">
            <a:avLst/>
          </a:prstGeom>
          <a:solidFill>
            <a:srgbClr val="132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3" name="Afbeelding 112">
            <a:extLst>
              <a:ext uri="{FF2B5EF4-FFF2-40B4-BE49-F238E27FC236}">
                <a16:creationId xmlns:a16="http://schemas.microsoft.com/office/drawing/2014/main" id="{0EF2C602-C2D5-5285-F632-8704562560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470" y="151912"/>
            <a:ext cx="1919793" cy="593025"/>
          </a:xfrm>
          <a:prstGeom prst="rect">
            <a:avLst/>
          </a:prstGeom>
        </p:spPr>
      </p:pic>
      <p:sp>
        <p:nvSpPr>
          <p:cNvPr id="114" name="Titel 5">
            <a:extLst>
              <a:ext uri="{FF2B5EF4-FFF2-40B4-BE49-F238E27FC236}">
                <a16:creationId xmlns:a16="http://schemas.microsoft.com/office/drawing/2014/main" id="{99F0F754-8231-4F82-9A5E-C4CD35CB77C2}"/>
              </a:ext>
            </a:extLst>
          </p:cNvPr>
          <p:cNvSpPr txBox="1">
            <a:spLocks/>
          </p:cNvSpPr>
          <p:nvPr/>
        </p:nvSpPr>
        <p:spPr bwMode="auto">
          <a:xfrm>
            <a:off x="2776538" y="-50574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nl-NL" dirty="0" err="1">
                <a:solidFill>
                  <a:schemeClr val="bg1"/>
                </a:solidFill>
              </a:rPr>
              <a:t>Any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language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and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framework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template IoT tech day def.pot [Alleen-lezen] [Compatibiliteitsmodus]" id="{DE627942-A92C-4727-9C9D-DA6DD7289732}" vid="{4FA02258-16A3-473E-AF5E-DC7B921FD2F2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PP_template IoT tech day def</Template>
  <TotalTime>3970</TotalTime>
  <Words>1068</Words>
  <Application>Microsoft Office PowerPoint</Application>
  <PresentationFormat>Diavoorstelling (16:9)</PresentationFormat>
  <Paragraphs>346</Paragraphs>
  <Slides>30</Slides>
  <Notes>7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Centrale Sans Bold</vt:lpstr>
      <vt:lpstr>CentraleSans-Medium</vt:lpstr>
      <vt:lpstr>Consolas</vt:lpstr>
      <vt:lpstr>Inter</vt:lpstr>
      <vt:lpstr>Segoe UI</vt:lpstr>
      <vt:lpstr>Segoe UI Semibold</vt:lpstr>
      <vt:lpstr>Office-thema</vt:lpstr>
      <vt:lpstr>Building microservices with .NET and Dapr</vt:lpstr>
      <vt:lpstr>Contents</vt:lpstr>
      <vt:lpstr>Who am I</vt:lpstr>
      <vt:lpstr>DAPR – the what and the why</vt:lpstr>
      <vt:lpstr>Cloud-native expectations</vt:lpstr>
      <vt:lpstr>Challenges with microservices</vt:lpstr>
      <vt:lpstr>PowerPoint-presentatie</vt:lpstr>
      <vt:lpstr>Dapr building blocks</vt:lpstr>
      <vt:lpstr>PowerPoint-presentatie</vt:lpstr>
      <vt:lpstr>PowerPoint-presentatie</vt:lpstr>
      <vt:lpstr>Building blocks</vt:lpstr>
      <vt:lpstr>Sidecar demo Echo app</vt:lpstr>
      <vt:lpstr>Dapr applications</vt:lpstr>
      <vt:lpstr>Dapr components</vt:lpstr>
      <vt:lpstr>PowerPoint-presentatie</vt:lpstr>
      <vt:lpstr>Dapr design principles</vt:lpstr>
      <vt:lpstr>Blazor demo app</vt:lpstr>
      <vt:lpstr>Architecture</vt:lpstr>
      <vt:lpstr>Let’s dive into the source code</vt:lpstr>
      <vt:lpstr>Dotnet Hot reload</vt:lpstr>
      <vt:lpstr>Deploy to Azure Kubernetes Service</vt:lpstr>
      <vt:lpstr>Diagnostics</vt:lpstr>
      <vt:lpstr>Dapr is not a Service Mesh</vt:lpstr>
      <vt:lpstr>Considerations</vt:lpstr>
      <vt:lpstr>Azure Dapr support</vt:lpstr>
      <vt:lpstr>Roadmap</vt:lpstr>
      <vt:lpstr>Wrapping up</vt:lpstr>
      <vt:lpstr>PowerPoint-presentatie</vt:lpstr>
      <vt:lpstr>Other topics</vt:lpstr>
      <vt:lpstr>API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Anita de Jonge - Reshift</dc:creator>
  <cp:lastModifiedBy>Carl in 't Veld</cp:lastModifiedBy>
  <cp:revision>38</cp:revision>
  <cp:lastPrinted>2016-03-09T15:32:20Z</cp:lastPrinted>
  <dcterms:created xsi:type="dcterms:W3CDTF">2016-04-11T09:39:13Z</dcterms:created>
  <dcterms:modified xsi:type="dcterms:W3CDTF">2022-05-12T09:52:33Z</dcterms:modified>
</cp:coreProperties>
</file>